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40698718"/>
    <w:bookmarkStart w:id="1" w:name="_Toc40879326"/>
    <w:bookmarkStart w:id="2" w:name="_Toc49160130"/>
    <w:bookmarkStart w:id="3" w:name="_Toc40879325"/>
    <w:bookmarkStart w:id="4" w:name="_Toc72511170"/>
    <w:p w14:paraId="6BA712EF" w14:textId="4140BED0" w:rsidR="005E483E" w:rsidRDefault="001F7A28" w:rsidP="008723C6">
      <w:pPr>
        <w:pStyle w:val="Heading1"/>
      </w:pPr>
      <w:r>
        <w:fldChar w:fldCharType="begin"/>
      </w:r>
      <w:r>
        <w:instrText xml:space="preserve"> TITLE   \* MERGEFORMAT </w:instrText>
      </w:r>
      <w:r>
        <w:fldChar w:fldCharType="separate"/>
      </w:r>
      <w:r w:rsidR="008723C6">
        <w:t>Application to film on the Scottish Trunk Road Network</w:t>
      </w:r>
      <w:r>
        <w:fldChar w:fldCharType="end"/>
      </w:r>
    </w:p>
    <w:p w14:paraId="308DADE5" w14:textId="5CCAD054" w:rsidR="00AE015E" w:rsidRDefault="00AE015E" w:rsidP="00AE015E">
      <w:r>
        <w:t>Please provide the following information so that Transport Scotland can consider your request to film on the Scottish Trunk Road Network.</w:t>
      </w:r>
    </w:p>
    <w:p w14:paraId="46550860" w14:textId="1BCA8382" w:rsidR="00AE015E" w:rsidRDefault="00AE015E" w:rsidP="00AE015E">
      <w:pPr>
        <w:pStyle w:val="Standout"/>
      </w:pPr>
      <w:r>
        <w:t xml:space="preserve">This application and any subsequent filming on the trunk road network is subject to the </w:t>
      </w:r>
      <w:hyperlink r:id="rId12" w:history="1">
        <w:r w:rsidRPr="00AE015E">
          <w:rPr>
            <w:rStyle w:val="Hyperlink"/>
          </w:rPr>
          <w:t>terms and conditions governing requests for filming on the Scottish Trunk Road Network</w:t>
        </w:r>
      </w:hyperlink>
      <w:r>
        <w:t>.</w:t>
      </w:r>
    </w:p>
    <w:p w14:paraId="472F3114" w14:textId="77777777" w:rsidR="00AE015E" w:rsidRDefault="00AE015E" w:rsidP="00AE015E">
      <w:r>
        <w:t>Permission to film on the trunk road network is at the discretion of Transport Scotland. Permission may be granted as requested or subject to such conditions as Transport Scotland consider appropriate.</w:t>
      </w:r>
    </w:p>
    <w:p w14:paraId="787A9CCF" w14:textId="21674B58" w:rsidR="00AE015E" w:rsidRDefault="00AE015E" w:rsidP="00AE015E">
      <w:r>
        <w:t xml:space="preserve">Please send completed applications to: </w:t>
      </w:r>
      <w:hyperlink r:id="rId13" w:history="1">
        <w:r w:rsidRPr="0067693C">
          <w:rPr>
            <w:rStyle w:val="Hyperlink"/>
          </w:rPr>
          <w:t>filming@transport.gov.scot</w:t>
        </w:r>
      </w:hyperlink>
    </w:p>
    <w:p w14:paraId="2309EADC" w14:textId="77777777" w:rsidR="00AE015E" w:rsidRDefault="00AE015E" w:rsidP="00AE015E">
      <w:r>
        <w:t>Or by post to</w:t>
      </w:r>
    </w:p>
    <w:p w14:paraId="6670E1D0" w14:textId="77777777" w:rsidR="002A1F12" w:rsidRPr="002A1F12" w:rsidRDefault="002A1F12" w:rsidP="002A1F12">
      <w:pPr>
        <w:spacing w:before="0" w:beforeAutospacing="0" w:after="0" w:afterAutospacing="0" w:line="240" w:lineRule="auto"/>
      </w:pPr>
      <w:r w:rsidRPr="002A1F12">
        <w:t>Trunk Road Film Requests</w:t>
      </w:r>
      <w:r w:rsidRPr="002A1F12">
        <w:br/>
        <w:t>Transport Scotland</w:t>
      </w:r>
    </w:p>
    <w:p w14:paraId="1393E073" w14:textId="77777777" w:rsidR="002A1F12" w:rsidRPr="002A1F12" w:rsidRDefault="002A1F12" w:rsidP="002A1F12">
      <w:pPr>
        <w:spacing w:before="0" w:beforeAutospacing="0" w:after="0" w:afterAutospacing="0" w:line="240" w:lineRule="auto"/>
      </w:pPr>
      <w:r w:rsidRPr="002A1F12">
        <w:t>177 Bothwell Street</w:t>
      </w:r>
    </w:p>
    <w:p w14:paraId="158318E7" w14:textId="77777777" w:rsidR="002A1F12" w:rsidRPr="002A1F12" w:rsidRDefault="002A1F12" w:rsidP="002A1F12">
      <w:pPr>
        <w:spacing w:before="0" w:beforeAutospacing="0" w:after="0" w:afterAutospacing="0" w:line="240" w:lineRule="auto"/>
      </w:pPr>
      <w:r w:rsidRPr="002A1F12">
        <w:t>Glasgow</w:t>
      </w:r>
    </w:p>
    <w:p w14:paraId="615F20EB" w14:textId="77777777" w:rsidR="002A1F12" w:rsidRPr="002A1F12" w:rsidRDefault="002A1F12" w:rsidP="002A1F12">
      <w:pPr>
        <w:spacing w:before="0" w:beforeAutospacing="0" w:after="0" w:afterAutospacing="0" w:line="240" w:lineRule="auto"/>
      </w:pPr>
      <w:proofErr w:type="spellStart"/>
      <w:r w:rsidRPr="002A1F12">
        <w:t>G2</w:t>
      </w:r>
      <w:proofErr w:type="spellEnd"/>
      <w:r w:rsidRPr="002A1F12">
        <w:t xml:space="preserve"> </w:t>
      </w:r>
      <w:proofErr w:type="spellStart"/>
      <w:r w:rsidRPr="002A1F12">
        <w:t>7ER</w:t>
      </w:r>
      <w:proofErr w:type="spellEnd"/>
    </w:p>
    <w:p w14:paraId="48EFE85D" w14:textId="4C049264" w:rsidR="00AE015E" w:rsidRPr="00954061" w:rsidRDefault="00AE015E" w:rsidP="00954061"/>
    <w:p w14:paraId="0652985C" w14:textId="77777777" w:rsidR="005E483E" w:rsidRDefault="005E483E">
      <w:pPr>
        <w:spacing w:before="0" w:beforeAutospacing="0" w:after="0" w:afterAutospacing="0" w:line="240" w:lineRule="auto"/>
        <w:rPr>
          <w:b/>
          <w:bCs/>
        </w:rPr>
      </w:pPr>
      <w:r>
        <w:rPr>
          <w:b/>
          <w:bCs/>
        </w:rPr>
        <w:br w:type="page"/>
      </w:r>
    </w:p>
    <w:p w14:paraId="516CB971" w14:textId="038E54A9" w:rsidR="00AE015E" w:rsidRPr="005E483E" w:rsidRDefault="00AE015E" w:rsidP="005E483E">
      <w:pPr>
        <w:rPr>
          <w:b/>
          <w:bCs/>
        </w:rPr>
      </w:pPr>
      <w:r w:rsidRPr="005E483E">
        <w:rPr>
          <w:b/>
          <w:bCs/>
        </w:rPr>
        <w:lastRenderedPageBreak/>
        <w:t>Name and contact details of Applicant Media Production/ TV / Film company</w:t>
      </w:r>
    </w:p>
    <w:p w14:paraId="1E2D086B" w14:textId="5F26AD55" w:rsidR="00AE015E" w:rsidRPr="005E483E" w:rsidRDefault="00AE015E" w:rsidP="005E483E">
      <w:pPr>
        <w:rPr>
          <w:b/>
          <w:bCs/>
        </w:rPr>
      </w:pPr>
      <w:r>
        <w:rPr>
          <w:noProof/>
        </w:rPr>
        <mc:AlternateContent>
          <mc:Choice Requires="wps">
            <w:drawing>
              <wp:inline distT="0" distB="0" distL="0" distR="0" wp14:anchorId="69D47CC1" wp14:editId="3E612445">
                <wp:extent cx="5607050" cy="1724025"/>
                <wp:effectExtent l="0" t="0" r="12700" b="28575"/>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607050" cy="1724025"/>
                        </a:xfrm>
                        <a:prstGeom prst="rect">
                          <a:avLst/>
                        </a:prstGeom>
                        <a:solidFill>
                          <a:srgbClr val="FFFFFF"/>
                        </a:solidFill>
                        <a:ln w="9525">
                          <a:solidFill>
                            <a:srgbClr val="000000"/>
                          </a:solidFill>
                          <a:miter lim="800000"/>
                          <a:headEnd/>
                          <a:tailEnd/>
                        </a:ln>
                      </wps:spPr>
                      <wps:txbx>
                        <w:txbxContent>
                          <w:p w14:paraId="587A7351" w14:textId="77777777" w:rsidR="00AE015E" w:rsidRDefault="00AE015E" w:rsidP="00AE015E"/>
                          <w:p w14:paraId="6CA6BFD7" w14:textId="77777777" w:rsidR="00AE015E" w:rsidRDefault="00AE015E" w:rsidP="00AE015E"/>
                          <w:p w14:paraId="541A9E01" w14:textId="77777777" w:rsidR="00AE015E" w:rsidRDefault="00AE015E" w:rsidP="00AE015E"/>
                          <w:p w14:paraId="1C2C72CB" w14:textId="77777777" w:rsidR="00AE015E" w:rsidRDefault="00AE015E" w:rsidP="00AE015E"/>
                          <w:p w14:paraId="703C94D5" w14:textId="77777777" w:rsidR="00AE015E" w:rsidRDefault="00AE015E" w:rsidP="00AE015E"/>
                        </w:txbxContent>
                      </wps:txbx>
                      <wps:bodyPr rot="0" vert="horz" wrap="square" lIns="91440" tIns="45720" rIns="91440" bIns="45720" anchor="t" anchorCtr="0">
                        <a:noAutofit/>
                      </wps:bodyPr>
                    </wps:wsp>
                  </a:graphicData>
                </a:graphic>
              </wp:inline>
            </w:drawing>
          </mc:Choice>
          <mc:Fallback>
            <w:pict>
              <v:shapetype w14:anchorId="69D47CC1" id="_x0000_t202" coordsize="21600,21600" o:spt="202" path="m,l,21600r21600,l21600,xe">
                <v:stroke joinstyle="miter"/>
                <v:path gradientshapeok="t" o:connecttype="rect"/>
              </v:shapetype>
              <v:shape id="Text Box 2" o:spid="_x0000_s1026" type="#_x0000_t202" style="width:441.5pt;height:135.7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sEYDgIAACAEAAAOAAAAZHJzL2Uyb0RvYy54bWysU9tu2zAMfR+wfxD0vtgJkqY14hRdugwD&#10;ugvQ7QNoWY6FyaImKbGzrx+luGl2wR6G6UEgReqQPCRXt0On2UE6r9CUfDrJOZNGYK3MruRfPm9f&#10;XXPmA5gaNBpZ8qP0/Hb98sWqt4WcYYu6lo4RiPFFb0vehmCLLPOilR34CVppyNig6yCQ6nZZ7aAn&#10;9E5nszy/ynp0tXUopPf0en8y8nXCbxopwsem8TIwXXLKLaTbpbuKd7ZeQbFzYFslxjTgH7LoQBkK&#10;eoa6hwBs79RvUJ0SDj02YSKwy7BplJCpBqpmmv9SzWMLVqZaiBxvzzT5/wcrPhwe7SfHwvAaB2pg&#10;KsLbBxRfPTO4acHs5J1z2LcSago8jZRlvfXF+DVS7QsfQar+PdbUZNgHTEBD47rICtXJCJ0acDyT&#10;LofABD0urvJlviCTINt0OZvns0WKAcXTd+t8eCuxY1EouaOuJng4PPgQ04HiySVG86hVvVVaJ8Xt&#10;qo127AA0Adt0RvSf3LRhfclvFhT77xB5On+C6FSgUdaqK/n12QmKyNsbU6dBC6D0SaaUtRmJjNyd&#10;WAxDNZBjJLTC+kiUOjyNLK0YCS2675z1NK4l99/24CRn+p2httxM5/M430mZL5YzUtylpbq0gBEE&#10;VfLA2UnchLQTsXSDd9S+RiVinzMZc6UxTHyPKxPn/FJPXs+Lvf4BAAD//wMAUEsDBBQABgAIAAAA&#10;IQDBH2TH3AAAAAUBAAAPAAAAZHJzL2Rvd25yZXYueG1sTI/BTsMwEETvSPyDtUhcEHXaQhtCnAoh&#10;geAGbQVXN94mEfY62G4a/p6FC1xGGs1q5m25Gp0VA4bYeVIwnWQgkGpvOmoUbDcPlzmImDQZbT2h&#10;gi+MsKpOT0pdGH+kVxzWqRFcQrHQCtqU+kLKWLfodJz4HomzvQ9OJ7ahkSboI5c7K2dZtpBOd8QL&#10;re7xvsX6Y31wCvKrp+E9Ps9f3urF3t6ki+Xw+BmUOj8b725BJBzT3zH84DM6VMy08wcyUVgF/Ej6&#10;Vc7yfM52p2C2nF6DrEr5n776BgAA//8DAFBLAQItABQABgAIAAAAIQC2gziS/gAAAOEBAAATAAAA&#10;AAAAAAAAAAAAAAAAAABbQ29udGVudF9UeXBlc10ueG1sUEsBAi0AFAAGAAgAAAAhADj9If/WAAAA&#10;lAEAAAsAAAAAAAAAAAAAAAAALwEAAF9yZWxzLy5yZWxzUEsBAi0AFAAGAAgAAAAhAH4WwRgOAgAA&#10;IAQAAA4AAAAAAAAAAAAAAAAALgIAAGRycy9lMm9Eb2MueG1sUEsBAi0AFAAGAAgAAAAhAMEfZMfc&#10;AAAABQEAAA8AAAAAAAAAAAAAAAAAaAQAAGRycy9kb3ducmV2LnhtbFBLBQYAAAAABAAEAPMAAABx&#10;BQAAAAA=&#10;">
                <v:textbox>
                  <w:txbxContent>
                    <w:p w14:paraId="587A7351" w14:textId="77777777" w:rsidR="00AE015E" w:rsidRDefault="00AE015E" w:rsidP="00AE015E"/>
                    <w:p w14:paraId="6CA6BFD7" w14:textId="77777777" w:rsidR="00AE015E" w:rsidRDefault="00AE015E" w:rsidP="00AE015E"/>
                    <w:p w14:paraId="541A9E01" w14:textId="77777777" w:rsidR="00AE015E" w:rsidRDefault="00AE015E" w:rsidP="00AE015E"/>
                    <w:p w14:paraId="1C2C72CB" w14:textId="77777777" w:rsidR="00AE015E" w:rsidRDefault="00AE015E" w:rsidP="00AE015E"/>
                    <w:p w14:paraId="703C94D5" w14:textId="77777777" w:rsidR="00AE015E" w:rsidRDefault="00AE015E" w:rsidP="00AE015E"/>
                  </w:txbxContent>
                </v:textbox>
                <w10:anchorlock/>
              </v:shape>
            </w:pict>
          </mc:Fallback>
        </mc:AlternateContent>
      </w:r>
      <w:r w:rsidRPr="005E483E">
        <w:rPr>
          <w:b/>
          <w:bCs/>
        </w:rPr>
        <w:t>Details of and duration of shoot including dates and proposed filming times</w:t>
      </w:r>
    </w:p>
    <w:p w14:paraId="7E7FBDBC" w14:textId="02669035" w:rsidR="00AE015E" w:rsidRDefault="00AE015E" w:rsidP="00AE015E">
      <w:r>
        <w:rPr>
          <w:noProof/>
        </w:rPr>
        <mc:AlternateContent>
          <mc:Choice Requires="wps">
            <w:drawing>
              <wp:inline distT="0" distB="0" distL="0" distR="0" wp14:anchorId="33B6EA17" wp14:editId="44C05F43">
                <wp:extent cx="5607050" cy="1685925"/>
                <wp:effectExtent l="0" t="0" r="12700" b="28575"/>
                <wp:docPr id="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607050" cy="1685925"/>
                        </a:xfrm>
                        <a:prstGeom prst="rect">
                          <a:avLst/>
                        </a:prstGeom>
                        <a:solidFill>
                          <a:srgbClr val="FFFFFF"/>
                        </a:solidFill>
                        <a:ln w="9525">
                          <a:solidFill>
                            <a:srgbClr val="000000"/>
                          </a:solidFill>
                          <a:miter lim="800000"/>
                          <a:headEnd/>
                          <a:tailEnd/>
                        </a:ln>
                      </wps:spPr>
                      <wps:txbx>
                        <w:txbxContent>
                          <w:p w14:paraId="0B306471" w14:textId="77777777" w:rsidR="00AE015E" w:rsidRDefault="00AE015E" w:rsidP="00AE015E"/>
                          <w:p w14:paraId="5A8A0716" w14:textId="77777777" w:rsidR="00AE015E" w:rsidRDefault="00AE015E" w:rsidP="00AE015E"/>
                          <w:p w14:paraId="7C3EAE21" w14:textId="77777777" w:rsidR="00AE015E" w:rsidRDefault="00AE015E" w:rsidP="00AE015E"/>
                          <w:p w14:paraId="0BAB31B6" w14:textId="77777777" w:rsidR="00AE015E" w:rsidRDefault="00AE015E" w:rsidP="00AE015E"/>
                          <w:p w14:paraId="419EC133" w14:textId="77777777" w:rsidR="00AE015E" w:rsidRDefault="00AE015E" w:rsidP="00AE015E"/>
                        </w:txbxContent>
                      </wps:txbx>
                      <wps:bodyPr rot="0" vert="horz" wrap="square" lIns="91440" tIns="45720" rIns="91440" bIns="45720" anchor="t" anchorCtr="0">
                        <a:noAutofit/>
                      </wps:bodyPr>
                    </wps:wsp>
                  </a:graphicData>
                </a:graphic>
              </wp:inline>
            </w:drawing>
          </mc:Choice>
          <mc:Fallback>
            <w:pict>
              <v:shape w14:anchorId="33B6EA17" id="_x0000_s1027" type="#_x0000_t202" style="width:441.5pt;height:132.7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ieNMEQIAACcEAAAOAAAAZHJzL2Uyb0RvYy54bWysU9tu2zAMfR+wfxD0vtgJ4jQx4hRdugwD&#10;ugvQ7QNkWY6FSaImKbGzrx+luGl2wR6G6UEgReqQPCTXt4NW5Cicl2AqOp3klAjDoZFmX9Evn3ev&#10;lpT4wEzDFBhR0ZPw9Hbz8sW6t6WYQQeqEY4giPFlbyvahWDLLPO8E5r5CVhh0NiC0yyg6vZZ41iP&#10;6FplszxfZD24xjrgwnt8vT8b6Sbht63g4WPbehGIqijmFtLt0l3HO9usWbl3zHaSj2mwf8hCM2kw&#10;6AXqngVGDk7+BqUld+ChDRMOOoO2lVykGrCaaf5LNY8dsyLVguR4e6HJ/z9Y/uH4aD85EobXMGAD&#10;UxHePgD/6omBbcfMXtw5B30nWIOBp5GyrLe+HL9Gqn3pI0jdv4cGm8wOARLQ0DodWcE6CaJjA04X&#10;0sUQCMfHYpHf5AWaONqmi2WxmhUpBiufvlvnw1sBmkShog67muDZ8cGHmA4rn1xiNA9KNjupVFLc&#10;vt4qR44MJ2CXzoj+k5sypK/oqsDYf4fI0/kThJYBR1lJXdHlxYmVkbc3pkmDFphUZxlTVmYkMnJ3&#10;ZjEM9UBkM7Icea2hOSGzDs6Ti5uGQgfuOyU9Tm1F/bcDc4IS9c5gd1bT+TyOeVLmxc0MFXdtqa8t&#10;zHCEqmig5CxuQ1qNyICBO+xiKxO/z5mMKeM0JtrHzYnjfq0nr+f93vwAAAD//wMAUEsDBBQABgAI&#10;AAAAIQAGd1MW3AAAAAUBAAAPAAAAZHJzL2Rvd25yZXYueG1sTI/BTsMwEETvSPyDtUhcEHVoaQgh&#10;ToWQQPQGBcHVjbdJhL0OtpuGv2fhApeRRrOaeVutJmfFiCH2nhRczDIQSI03PbUKXl/uzwsQMWky&#10;2npCBV8YYVUfH1W6NP5AzzhuUiu4hGKpFXQpDaWUsenQ6TjzAxJnOx+cTmxDK03QBy53Vs6zLJdO&#10;98QLnR7wrsPmY7N3CorLx/E9rhdPb02+s9fp7Gp8+AxKnZ5MtzcgEk7p7xh+8Bkdamba+j2ZKKwC&#10;fiT9KmdFsWC7VTDPl0uQdSX/09ffAAAA//8DAFBLAQItABQABgAIAAAAIQC2gziS/gAAAOEBAAAT&#10;AAAAAAAAAAAAAAAAAAAAAABbQ29udGVudF9UeXBlc10ueG1sUEsBAi0AFAAGAAgAAAAhADj9If/W&#10;AAAAlAEAAAsAAAAAAAAAAAAAAAAALwEAAF9yZWxzLy5yZWxzUEsBAi0AFAAGAAgAAAAhAK6J40wR&#10;AgAAJwQAAA4AAAAAAAAAAAAAAAAALgIAAGRycy9lMm9Eb2MueG1sUEsBAi0AFAAGAAgAAAAhAAZ3&#10;UxbcAAAABQEAAA8AAAAAAAAAAAAAAAAAawQAAGRycy9kb3ducmV2LnhtbFBLBQYAAAAABAAEAPMA&#10;AAB0BQAAAAA=&#10;">
                <v:textbox>
                  <w:txbxContent>
                    <w:p w14:paraId="0B306471" w14:textId="77777777" w:rsidR="00AE015E" w:rsidRDefault="00AE015E" w:rsidP="00AE015E"/>
                    <w:p w14:paraId="5A8A0716" w14:textId="77777777" w:rsidR="00AE015E" w:rsidRDefault="00AE015E" w:rsidP="00AE015E"/>
                    <w:p w14:paraId="7C3EAE21" w14:textId="77777777" w:rsidR="00AE015E" w:rsidRDefault="00AE015E" w:rsidP="00AE015E"/>
                    <w:p w14:paraId="0BAB31B6" w14:textId="77777777" w:rsidR="00AE015E" w:rsidRDefault="00AE015E" w:rsidP="00AE015E"/>
                    <w:p w14:paraId="419EC133" w14:textId="77777777" w:rsidR="00AE015E" w:rsidRDefault="00AE015E" w:rsidP="00AE015E"/>
                  </w:txbxContent>
                </v:textbox>
                <w10:anchorlock/>
              </v:shape>
            </w:pict>
          </mc:Fallback>
        </mc:AlternateContent>
      </w:r>
    </w:p>
    <w:p w14:paraId="4F9C0A8C" w14:textId="7762FEC0" w:rsidR="00A776A0" w:rsidRPr="005E483E" w:rsidRDefault="00A776A0" w:rsidP="00A776A0">
      <w:pPr>
        <w:rPr>
          <w:b/>
          <w:bCs/>
        </w:rPr>
      </w:pPr>
      <w:r>
        <w:rPr>
          <w:b/>
          <w:bCs/>
        </w:rPr>
        <w:t>Please explain the theme for filming</w:t>
      </w:r>
      <w:r w:rsidR="00E8643E">
        <w:rPr>
          <w:b/>
          <w:bCs/>
        </w:rPr>
        <w:t>.</w:t>
      </w:r>
      <w:r>
        <w:rPr>
          <w:b/>
          <w:bCs/>
        </w:rPr>
        <w:t xml:space="preserve"> Please clearly state whether self-harm will be referenced or depicted, and whether a bridge is planned to be included</w:t>
      </w:r>
      <w:r w:rsidR="00E8643E">
        <w:rPr>
          <w:b/>
          <w:bCs/>
        </w:rPr>
        <w:t xml:space="preserve"> (</w:t>
      </w:r>
      <w:r w:rsidR="00E8643E" w:rsidRPr="00E8643E">
        <w:rPr>
          <w:b/>
          <w:bCs/>
        </w:rPr>
        <w:t>For TS – The relevant TS bridge manager must be consulted for any proposals involving structures</w:t>
      </w:r>
      <w:r w:rsidR="00E8643E">
        <w:rPr>
          <w:b/>
          <w:bCs/>
        </w:rPr>
        <w:t>)</w:t>
      </w:r>
    </w:p>
    <w:p w14:paraId="304D8DDA" w14:textId="77777777" w:rsidR="00A776A0" w:rsidRDefault="00A776A0" w:rsidP="00A776A0">
      <w:r>
        <w:rPr>
          <w:noProof/>
        </w:rPr>
        <mc:AlternateContent>
          <mc:Choice Requires="wps">
            <w:drawing>
              <wp:inline distT="0" distB="0" distL="0" distR="0" wp14:anchorId="2A47BABD" wp14:editId="1CD3B6A2">
                <wp:extent cx="5607050" cy="1404620"/>
                <wp:effectExtent l="0" t="0" r="12700" b="22225"/>
                <wp:docPr id="1" name="Text Box 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607050" cy="1404620"/>
                        </a:xfrm>
                        <a:prstGeom prst="rect">
                          <a:avLst/>
                        </a:prstGeom>
                        <a:solidFill>
                          <a:srgbClr val="FFFFFF"/>
                        </a:solidFill>
                        <a:ln w="9525">
                          <a:solidFill>
                            <a:srgbClr val="000000"/>
                          </a:solidFill>
                          <a:miter lim="800000"/>
                          <a:headEnd/>
                          <a:tailEnd/>
                        </a:ln>
                      </wps:spPr>
                      <wps:txbx>
                        <w:txbxContent>
                          <w:p w14:paraId="5283F737" w14:textId="77777777" w:rsidR="00A776A0" w:rsidRDefault="00A776A0" w:rsidP="00A776A0"/>
                          <w:p w14:paraId="2BAFD0DF" w14:textId="77777777" w:rsidR="00A776A0" w:rsidRDefault="00A776A0" w:rsidP="00A776A0"/>
                          <w:p w14:paraId="12ECD754" w14:textId="77777777" w:rsidR="00A776A0" w:rsidRDefault="00A776A0" w:rsidP="00A776A0"/>
                          <w:p w14:paraId="230D5C9A" w14:textId="77777777" w:rsidR="00A776A0" w:rsidRDefault="00A776A0" w:rsidP="00A776A0"/>
                        </w:txbxContent>
                      </wps:txbx>
                      <wps:bodyPr rot="0" vert="horz" wrap="square" lIns="91440" tIns="45720" rIns="91440" bIns="45720" anchor="t" anchorCtr="0">
                        <a:spAutoFit/>
                      </wps:bodyPr>
                    </wps:wsp>
                  </a:graphicData>
                </a:graphic>
              </wp:inline>
            </w:drawing>
          </mc:Choice>
          <mc:Fallback>
            <w:pict>
              <v:shape w14:anchorId="2A47BABD" id="Text Box 1" o:spid="_x0000_s1028" type="#_x0000_t202" style="width:441.5pt;height:110.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KroZFQIAACcEAAAOAAAAZHJzL2Uyb0RvYy54bWysk99v2yAQx98n7X9AvC92oiRtrThVly7T&#10;pO6H1O0POGMco2GOAYmd/fU7cJpG3fYyjQfEcfDl7nPH6nboNDtI5xWakk8nOWfSCKyV2ZX829ft&#10;m2vOfABTg0YjS36Unt+uX79a9baQM2xR19IxEjG+6G3J2xBskWVetLIDP0ErDTkbdB0EMt0uqx30&#10;pN7pbJbny6xHV1uHQnpPu/ejk6+TftNIET43jZeB6ZJTbCHNLs1VnLP1CoqdA9sqcQoD/iGKDpSh&#10;R89S9xCA7Z36TapTwqHHJkwEdhk2jRIy5UDZTPMX2Ty2YGXKheB4e8bk/5+s+HR4tF8cC8NbHKiA&#10;KQlvH1B898zgpgWzk3fOYd9KqOnhaUSW9dYXp6sRtS98FKn6j1hTkWEfMAkNjesiFcqTkToV4HiG&#10;LofABG0ulvlVviCXIN90ns+Xs1SWDIqn69b58F5ix+Ki5I6qmuTh8OBDDAeKpyPxNY9a1VuldTLc&#10;rtpoxw5AHbBNI2Xw4pg2rC/5zWK2GAn8VSJP408SnQrUylp1Jb8+H4Iicntn6tRoAZQe1xSyNieQ&#10;kd1IMQzVwFRd8ll8IHKtsD4SWYdj59JPo0WL7idnPXVtyf2PPTjJmf5gqDo30/k8tnky5osrQsnc&#10;pae69IARJFXywNm43IT0NRI3e0dV3KrE9zmSU8jUjQn76efEdr+006nn/73+BQAA//8DAFBLAwQU&#10;AAYACAAAACEAKIbzBNsAAAAFAQAADwAAAGRycy9kb3ducmV2LnhtbEyPwU7DMBBE70j8g7VI3KjT&#10;IFAU4lSIqmdKQULcHHsbR43XIXbTlK9n4QKXkUazmnlbrWbfiwnH2AVSsFxkIJBMsB21Ct5eNzcF&#10;iJg0Wd0HQgVnjLCqLy8qXdpwohecdqkVXEKx1ApcSkMpZTQOvY6LMCBxtg+j14nt2Eo76hOX+17m&#10;WXYvve6IF5we8MmhOeyOXkFcbz8Hs982B2fPX8/r6c68bz6Uur6aHx9AJJzT3zH84DM61MzUhCPZ&#10;KHoF/Ej6Vc6K4pZtoyDPlznIupL/6etvAAAA//8DAFBLAQItABQABgAIAAAAIQC2gziS/gAAAOEB&#10;AAATAAAAAAAAAAAAAAAAAAAAAABbQ29udGVudF9UeXBlc10ueG1sUEsBAi0AFAAGAAgAAAAhADj9&#10;If/WAAAAlAEAAAsAAAAAAAAAAAAAAAAALwEAAF9yZWxzLy5yZWxzUEsBAi0AFAAGAAgAAAAhANAq&#10;uhkVAgAAJwQAAA4AAAAAAAAAAAAAAAAALgIAAGRycy9lMm9Eb2MueG1sUEsBAi0AFAAGAAgAAAAh&#10;ACiG8wTbAAAABQEAAA8AAAAAAAAAAAAAAAAAbwQAAGRycy9kb3ducmV2LnhtbFBLBQYAAAAABAAE&#10;APMAAAB3BQAAAAA=&#10;">
                <v:textbox style="mso-fit-shape-to-text:t">
                  <w:txbxContent>
                    <w:p w14:paraId="5283F737" w14:textId="77777777" w:rsidR="00A776A0" w:rsidRDefault="00A776A0" w:rsidP="00A776A0"/>
                    <w:p w14:paraId="2BAFD0DF" w14:textId="77777777" w:rsidR="00A776A0" w:rsidRDefault="00A776A0" w:rsidP="00A776A0"/>
                    <w:p w14:paraId="12ECD754" w14:textId="77777777" w:rsidR="00A776A0" w:rsidRDefault="00A776A0" w:rsidP="00A776A0"/>
                    <w:p w14:paraId="230D5C9A" w14:textId="77777777" w:rsidR="00A776A0" w:rsidRDefault="00A776A0" w:rsidP="00A776A0"/>
                  </w:txbxContent>
                </v:textbox>
                <w10:anchorlock/>
              </v:shape>
            </w:pict>
          </mc:Fallback>
        </mc:AlternateContent>
      </w:r>
    </w:p>
    <w:p w14:paraId="1FD7CB5A" w14:textId="77777777" w:rsidR="00147869" w:rsidRDefault="00147869">
      <w:pPr>
        <w:spacing w:before="0" w:beforeAutospacing="0" w:after="0" w:afterAutospacing="0" w:line="240" w:lineRule="auto"/>
      </w:pPr>
      <w:r>
        <w:br w:type="page"/>
      </w:r>
    </w:p>
    <w:p w14:paraId="0B462478" w14:textId="26658624" w:rsidR="00AE015E" w:rsidRPr="00DA2050" w:rsidRDefault="00AE015E" w:rsidP="0013175B">
      <w:pPr>
        <w:spacing w:before="0" w:beforeAutospacing="0" w:after="0" w:afterAutospacing="0" w:line="240" w:lineRule="auto"/>
        <w:rPr>
          <w:b/>
          <w:bCs/>
        </w:rPr>
      </w:pPr>
      <w:r w:rsidRPr="00DA2050">
        <w:rPr>
          <w:b/>
          <w:bCs/>
        </w:rPr>
        <w:lastRenderedPageBreak/>
        <w:t>Trunk roads affected and location of filming</w:t>
      </w:r>
    </w:p>
    <w:p w14:paraId="1AEC88FF" w14:textId="646439F1" w:rsidR="00AE015E" w:rsidRDefault="00AE015E" w:rsidP="00AE015E">
      <w:r>
        <w:t>Specific details of any proposed traffic restrictions required to permit filming and proposals for implementation of traffic management and monitoring of traffic delays</w:t>
      </w:r>
      <w:r w:rsidR="005E483E">
        <w:t>.</w:t>
      </w:r>
    </w:p>
    <w:p w14:paraId="29CFC7EA" w14:textId="0DE85ADE" w:rsidR="005E483E" w:rsidRDefault="005E483E" w:rsidP="005E483E">
      <w:pPr>
        <w:pStyle w:val="Standout"/>
      </w:pPr>
      <w:r w:rsidRPr="005E483E">
        <w:t xml:space="preserve">Please note that for trunk road closures, Transport Scotland requires to follow a statutory procedure which has set timescales. In order to give full consideration to the request please give as much notice as possible </w:t>
      </w:r>
      <w:r>
        <w:t>– at least</w:t>
      </w:r>
      <w:r w:rsidRPr="005E483E">
        <w:t xml:space="preserve"> </w:t>
      </w:r>
      <w:r w:rsidR="00BD3F18">
        <w:t>8</w:t>
      </w:r>
      <w:r w:rsidRPr="005E483E">
        <w:t xml:space="preserve"> weeks in advance</w:t>
      </w:r>
      <w:r w:rsidR="00BD3F18">
        <w:t xml:space="preserve"> for all filming, whether using a drone or not.</w:t>
      </w:r>
    </w:p>
    <w:p w14:paraId="0713BE8B" w14:textId="0256E434" w:rsidR="00AE015E" w:rsidRDefault="00AE015E" w:rsidP="00AE015E">
      <w:r>
        <w:rPr>
          <w:noProof/>
        </w:rPr>
        <mc:AlternateContent>
          <mc:Choice Requires="wps">
            <w:drawing>
              <wp:inline distT="0" distB="0" distL="0" distR="0" wp14:anchorId="5A7D4B2C" wp14:editId="6F529181">
                <wp:extent cx="5607050" cy="3314700"/>
                <wp:effectExtent l="0" t="0" r="12700" b="19050"/>
                <wp:docPr id="5" name="Text Box 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607050" cy="3314700"/>
                        </a:xfrm>
                        <a:prstGeom prst="rect">
                          <a:avLst/>
                        </a:prstGeom>
                        <a:solidFill>
                          <a:srgbClr val="FFFFFF"/>
                        </a:solidFill>
                        <a:ln w="9525">
                          <a:solidFill>
                            <a:srgbClr val="000000"/>
                          </a:solidFill>
                          <a:miter lim="800000"/>
                          <a:headEnd/>
                          <a:tailEnd/>
                        </a:ln>
                      </wps:spPr>
                      <wps:txbx>
                        <w:txbxContent>
                          <w:p w14:paraId="523C37B9" w14:textId="77777777" w:rsidR="00AE015E" w:rsidRDefault="00AE015E" w:rsidP="00AE015E"/>
                          <w:p w14:paraId="6B328A86" w14:textId="77777777" w:rsidR="00AE015E" w:rsidRDefault="00AE015E" w:rsidP="00AE015E"/>
                          <w:p w14:paraId="0CF9311E" w14:textId="77777777" w:rsidR="00AE015E" w:rsidRDefault="00AE015E" w:rsidP="00AE015E"/>
                          <w:p w14:paraId="2827E7F9" w14:textId="77777777" w:rsidR="00AE015E" w:rsidRDefault="00AE015E" w:rsidP="00AE015E"/>
                          <w:p w14:paraId="406AA473" w14:textId="77777777" w:rsidR="00AE015E" w:rsidRDefault="00AE015E" w:rsidP="00AE015E"/>
                          <w:p w14:paraId="18F02DB3" w14:textId="77777777" w:rsidR="00AE015E" w:rsidRDefault="00AE015E" w:rsidP="00AE015E"/>
                          <w:p w14:paraId="517F2EC4" w14:textId="77777777" w:rsidR="00AE015E" w:rsidRDefault="00AE015E" w:rsidP="00AE015E"/>
                          <w:p w14:paraId="703F3B17" w14:textId="77777777" w:rsidR="00AE015E" w:rsidRDefault="00AE015E" w:rsidP="00AE015E"/>
                          <w:p w14:paraId="4EDDF7E1" w14:textId="77777777" w:rsidR="00AE015E" w:rsidRDefault="00AE015E" w:rsidP="00AE015E"/>
                          <w:p w14:paraId="347B647B" w14:textId="77777777" w:rsidR="00AE015E" w:rsidRDefault="00AE015E" w:rsidP="00AE015E"/>
                        </w:txbxContent>
                      </wps:txbx>
                      <wps:bodyPr rot="0" vert="horz" wrap="square" lIns="91440" tIns="45720" rIns="91440" bIns="45720" anchor="t" anchorCtr="0">
                        <a:noAutofit/>
                      </wps:bodyPr>
                    </wps:wsp>
                  </a:graphicData>
                </a:graphic>
              </wp:inline>
            </w:drawing>
          </mc:Choice>
          <mc:Fallback>
            <w:pict>
              <v:shape w14:anchorId="5A7D4B2C" id="Text Box 5" o:spid="_x0000_s1029" type="#_x0000_t202" style="width:441.5pt;height:261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zRPFQIAACcEAAAOAAAAZHJzL2Uyb0RvYy54bWysk9uO2yAQhu8r9R0Q942dbLIHK85qm22q&#10;StuDtO0DjDGOUTFDgcROn74DzmajbXtTlQvEMPAz882wvB06zfbSeYWm5NNJzpk0AmtltiX/9nXz&#10;5pozH8DUoNHIkh+k57er16+WvS3kDFvUtXSMRIwvelvyNgRbZJkXrezAT9BKQ84GXQeBTLfNagc9&#10;qXc6m+X5Zdajq61DIb2n3fvRyVdJv2mkCJ+bxsvAdMkptpBml+YqztlqCcXWgW2VOIYB/xBFB8rQ&#10;oyepewjAdk79JtUp4dBjEyYCuwybRgmZcqBspvmLbB5bsDLlQnC8PWHy/09WfNo/2i+OheEtDlTA&#10;lIS3Dyi+e2Zw3YLZyjvnsG8l1PTwNCLLeuuL49WI2hc+ilT9R6ypyLALmISGxnWRCuXJSJ0KcDhB&#10;l0NggjYXl/lVviCXIN/FxXR+laeyZFA8XbfOh/cSOxYXJXdU1SQP+wcfYjhQPB2Jr3nUqt4orZPh&#10;ttVaO7YH6oBNGimDF8e0YX3JbxazxUjgrxJ5Gn+S6FSgVtaqK/n16RAUkds7U6dGC6D0uKaQtTmC&#10;jOxGimGoBqZq4hAfiFwrrA9E1uHYufTTaNGi+8lZT11bcv9jB05ypj8Yqs7NdD6PbZ6M+eJqRoY7&#10;91TnHjCCpEoeOBuX65C+RuRm8I6q2KjE9zmSY8jUjQn78efEdj+306nn/736BQAA//8DAFBLAwQU&#10;AAYACAAAACEA1Ga9vtwAAAAFAQAADwAAAGRycy9kb3ducmV2LnhtbEyPwU7DMBBE70j8g7VIXBB1&#10;SKGEEKdCSCC4QVvB1Y23SYS9Drabhr9n4QKXkUazmnlbLSdnxYgh9p4UXMwyEEiNNz21Cjbrh/MC&#10;REyajLaeUMEXRljWx0eVLo0/0CuOq9QKLqFYagVdSkMpZWw6dDrO/IDE2c4HpxPb0EoT9IHLnZV5&#10;li2k0z3xQqcHvO+w+VjtnYLi8ml8j8/zl7dmsbM36ex6fPwMSp2eTHe3IBJO6e8YfvAZHWpm2vo9&#10;mSisAn4k/SpnRTFnu1VwlecZyLqS/+nrbwAAAP//AwBQSwECLQAUAAYACAAAACEAtoM4kv4AAADh&#10;AQAAEwAAAAAAAAAAAAAAAAAAAAAAW0NvbnRlbnRfVHlwZXNdLnhtbFBLAQItABQABgAIAAAAIQA4&#10;/SH/1gAAAJQBAAALAAAAAAAAAAAAAAAAAC8BAABfcmVscy8ucmVsc1BLAQItABQABgAIAAAAIQB+&#10;IzRPFQIAACcEAAAOAAAAAAAAAAAAAAAAAC4CAABkcnMvZTJvRG9jLnhtbFBLAQItABQABgAIAAAA&#10;IQDUZr2+3AAAAAUBAAAPAAAAAAAAAAAAAAAAAG8EAABkcnMvZG93bnJldi54bWxQSwUGAAAAAAQA&#10;BADzAAAAeAUAAAAA&#10;">
                <v:textbox>
                  <w:txbxContent>
                    <w:p w14:paraId="523C37B9" w14:textId="77777777" w:rsidR="00AE015E" w:rsidRDefault="00AE015E" w:rsidP="00AE015E"/>
                    <w:p w14:paraId="6B328A86" w14:textId="77777777" w:rsidR="00AE015E" w:rsidRDefault="00AE015E" w:rsidP="00AE015E"/>
                    <w:p w14:paraId="0CF9311E" w14:textId="77777777" w:rsidR="00AE015E" w:rsidRDefault="00AE015E" w:rsidP="00AE015E"/>
                    <w:p w14:paraId="2827E7F9" w14:textId="77777777" w:rsidR="00AE015E" w:rsidRDefault="00AE015E" w:rsidP="00AE015E"/>
                    <w:p w14:paraId="406AA473" w14:textId="77777777" w:rsidR="00AE015E" w:rsidRDefault="00AE015E" w:rsidP="00AE015E"/>
                    <w:p w14:paraId="18F02DB3" w14:textId="77777777" w:rsidR="00AE015E" w:rsidRDefault="00AE015E" w:rsidP="00AE015E"/>
                    <w:p w14:paraId="517F2EC4" w14:textId="77777777" w:rsidR="00AE015E" w:rsidRDefault="00AE015E" w:rsidP="00AE015E"/>
                    <w:p w14:paraId="703F3B17" w14:textId="77777777" w:rsidR="00AE015E" w:rsidRDefault="00AE015E" w:rsidP="00AE015E"/>
                    <w:p w14:paraId="4EDDF7E1" w14:textId="77777777" w:rsidR="00AE015E" w:rsidRDefault="00AE015E" w:rsidP="00AE015E"/>
                    <w:p w14:paraId="347B647B" w14:textId="77777777" w:rsidR="00AE015E" w:rsidRDefault="00AE015E" w:rsidP="00AE015E"/>
                  </w:txbxContent>
                </v:textbox>
                <w10:anchorlock/>
              </v:shape>
            </w:pict>
          </mc:Fallback>
        </mc:AlternateContent>
      </w:r>
    </w:p>
    <w:p w14:paraId="2E156E84" w14:textId="77777777" w:rsidR="00E8643E" w:rsidRDefault="00E8643E">
      <w:pPr>
        <w:spacing w:before="0" w:beforeAutospacing="0" w:after="0" w:afterAutospacing="0" w:line="240" w:lineRule="auto"/>
        <w:rPr>
          <w:b/>
          <w:bCs/>
        </w:rPr>
      </w:pPr>
      <w:r>
        <w:rPr>
          <w:b/>
          <w:bCs/>
        </w:rPr>
        <w:br w:type="page"/>
      </w:r>
    </w:p>
    <w:p w14:paraId="310AB142" w14:textId="502B7431" w:rsidR="00F20EC3" w:rsidRPr="00DA2050" w:rsidRDefault="00F20EC3" w:rsidP="00F20EC3">
      <w:pPr>
        <w:spacing w:before="0" w:beforeAutospacing="0" w:after="0" w:afterAutospacing="0" w:line="240" w:lineRule="auto"/>
        <w:rPr>
          <w:b/>
          <w:bCs/>
        </w:rPr>
      </w:pPr>
      <w:r>
        <w:rPr>
          <w:b/>
          <w:bCs/>
        </w:rPr>
        <w:lastRenderedPageBreak/>
        <w:t xml:space="preserve">Impact of </w:t>
      </w:r>
      <w:r w:rsidRPr="00DA2050">
        <w:rPr>
          <w:b/>
          <w:bCs/>
        </w:rPr>
        <w:t>Trunk roads affected</w:t>
      </w:r>
    </w:p>
    <w:p w14:paraId="7C452C54" w14:textId="617C3257" w:rsidR="00F20EC3" w:rsidRDefault="00F20EC3" w:rsidP="00F20EC3">
      <w:r>
        <w:t xml:space="preserve">Where it is proposed to </w:t>
      </w:r>
      <w:r w:rsidR="00941A4A">
        <w:t xml:space="preserve">close any part of the trunk road please provide details on the </w:t>
      </w:r>
      <w:r>
        <w:t xml:space="preserve"> </w:t>
      </w:r>
      <w:r w:rsidR="00941A4A">
        <w:t>traffic impact and what mitigation measures are proposed</w:t>
      </w:r>
      <w:r>
        <w:rPr>
          <w:noProof/>
        </w:rPr>
        <mc:AlternateContent>
          <mc:Choice Requires="wps">
            <w:drawing>
              <wp:inline distT="0" distB="0" distL="0" distR="0" wp14:anchorId="65599FAC" wp14:editId="2E37B85E">
                <wp:extent cx="5607050" cy="2660650"/>
                <wp:effectExtent l="0" t="0" r="12700" b="25400"/>
                <wp:docPr id="3"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607050" cy="2660650"/>
                        </a:xfrm>
                        <a:prstGeom prst="rect">
                          <a:avLst/>
                        </a:prstGeom>
                        <a:solidFill>
                          <a:srgbClr val="FFFFFF"/>
                        </a:solidFill>
                        <a:ln w="9525">
                          <a:solidFill>
                            <a:srgbClr val="000000"/>
                          </a:solidFill>
                          <a:miter lim="800000"/>
                          <a:headEnd/>
                          <a:tailEnd/>
                        </a:ln>
                      </wps:spPr>
                      <wps:txbx>
                        <w:txbxContent>
                          <w:p w14:paraId="56C4DA32" w14:textId="77777777" w:rsidR="00F20EC3" w:rsidRDefault="00F20EC3" w:rsidP="00F20EC3"/>
                          <w:p w14:paraId="58F3952B" w14:textId="77777777" w:rsidR="00F20EC3" w:rsidRDefault="00F20EC3" w:rsidP="00F20EC3"/>
                          <w:p w14:paraId="13AE66C5" w14:textId="77777777" w:rsidR="00F20EC3" w:rsidRDefault="00F20EC3" w:rsidP="00F20EC3"/>
                          <w:p w14:paraId="24A9465F" w14:textId="77777777" w:rsidR="00F20EC3" w:rsidRDefault="00F20EC3" w:rsidP="00F20EC3"/>
                          <w:p w14:paraId="0CFD63D6" w14:textId="77777777" w:rsidR="00F20EC3" w:rsidRDefault="00F20EC3" w:rsidP="00F20EC3"/>
                          <w:p w14:paraId="6FEBBA7E" w14:textId="77777777" w:rsidR="00F20EC3" w:rsidRDefault="00F20EC3" w:rsidP="00F20EC3"/>
                          <w:p w14:paraId="5D55296E" w14:textId="77777777" w:rsidR="00F20EC3" w:rsidRDefault="00F20EC3" w:rsidP="00F20EC3"/>
                          <w:p w14:paraId="272353E7" w14:textId="77777777" w:rsidR="00F20EC3" w:rsidRDefault="00F20EC3" w:rsidP="00F20EC3"/>
                          <w:p w14:paraId="115690D3" w14:textId="77777777" w:rsidR="00F20EC3" w:rsidRDefault="00F20EC3" w:rsidP="00F20EC3"/>
                        </w:txbxContent>
                      </wps:txbx>
                      <wps:bodyPr rot="0" vert="horz" wrap="square" lIns="91440" tIns="45720" rIns="91440" bIns="45720" anchor="t" anchorCtr="0">
                        <a:noAutofit/>
                      </wps:bodyPr>
                    </wps:wsp>
                  </a:graphicData>
                </a:graphic>
              </wp:inline>
            </w:drawing>
          </mc:Choice>
          <mc:Fallback>
            <w:pict>
              <v:shape w14:anchorId="65599FAC" id="Text Box 3" o:spid="_x0000_s1030" type="#_x0000_t202" style="width:441.5pt;height:209.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tTqlEgIAACcEAAAOAAAAZHJzL2Uyb0RvYy54bWysU9tu2zAMfR+wfxD0vtgJkrQ14hRdugwD&#10;ugvQ7QMUWY6FyaJGKbGzrx8lu2l2exmmB4EUqUPykFzd9q1hR4Vegy35dJJzpqyEStt9yb983r66&#10;5swHYSthwKqSn5Tnt+uXL1adK9QMGjCVQkYg1hedK3kTgiuyzMtGtcJPwClLxhqwFYFU3GcVio7Q&#10;W5PN8nyZdYCVQ5DKe3q9H4x8nfDrWsnwsa69CsyUnHIL6cZ07+KdrVei2KNwjZZjGuIfsmiFthT0&#10;DHUvgmAH1L9BtVoieKjDREKbQV1rqVINVM00/6Wax0Y4lWohcrw70+T/H6z8cHx0n5CF/jX01MBU&#10;hHcPIL96ZmHTCLtXd4jQNUpUFHgaKcs654vxa6TaFz6C7Lr3UFGTxSFAAuprbCMrVCcjdGrA6Uy6&#10;6gOT9LhY5lf5gkySbLPlMl+SEmOI4um7Qx/eKmhZFEqO1NUEL44PPgyuTy4xmgejq602Jim4320M&#10;sqOgCdimM6L/5GYs60p+s5gtBgb+CpGn8yeIVgcaZaPbkl+fnUQReXtjqzRoQWgzyFSdsSORkbuB&#10;xdDveqarks9jgMjrDqoTMYswTC5tGgkN4HfOOprakvtvB4GKM/POUndupvN5HPOkzBdXM1Lw0rK7&#10;tAgrCarkgbNB3IS0GpE3C3fUxVonfp8zGVOmaUwdGjcnjvulnrye93v9AwAA//8DAFBLAwQUAAYA&#10;CAAAACEAjxv54NwAAAAFAQAADwAAAGRycy9kb3ducmV2LnhtbEyPwU7DMBBE70j8g7VIXFDrlFZt&#10;GuJUCAkEt1IQXN14m0TY62C7afh7Fi5wGWk0q5m35WZ0VgwYYudJwWyagUCqvemoUfD6cj/JQcSk&#10;yWjrCRV8YYRNdX5W6sL4Ez3jsEuN4BKKhVbQptQXUsa6Rafj1PdInB18cDqxDY00QZ+43Fl5nWVL&#10;6XRHvNDqHu9arD92R6cgXzwO7/Fpvn2rlwe7Tler4eEzKHV5Md7egEg4pr9j+MFndKiYae+PZKKw&#10;CviR9Kuc5fmc7V7BYrbOQFal/E9ffQMAAP//AwBQSwECLQAUAAYACAAAACEAtoM4kv4AAADhAQAA&#10;EwAAAAAAAAAAAAAAAAAAAAAAW0NvbnRlbnRfVHlwZXNdLnhtbFBLAQItABQABgAIAAAAIQA4/SH/&#10;1gAAAJQBAAALAAAAAAAAAAAAAAAAAC8BAABfcmVscy8ucmVsc1BLAQItABQABgAIAAAAIQA6tTql&#10;EgIAACcEAAAOAAAAAAAAAAAAAAAAAC4CAABkcnMvZTJvRG9jLnhtbFBLAQItABQABgAIAAAAIQCP&#10;G/ng3AAAAAUBAAAPAAAAAAAAAAAAAAAAAGwEAABkcnMvZG93bnJldi54bWxQSwUGAAAAAAQABADz&#10;AAAAdQUAAAAA&#10;">
                <v:textbox>
                  <w:txbxContent>
                    <w:p w14:paraId="56C4DA32" w14:textId="77777777" w:rsidR="00F20EC3" w:rsidRDefault="00F20EC3" w:rsidP="00F20EC3"/>
                    <w:p w14:paraId="58F3952B" w14:textId="77777777" w:rsidR="00F20EC3" w:rsidRDefault="00F20EC3" w:rsidP="00F20EC3"/>
                    <w:p w14:paraId="13AE66C5" w14:textId="77777777" w:rsidR="00F20EC3" w:rsidRDefault="00F20EC3" w:rsidP="00F20EC3"/>
                    <w:p w14:paraId="24A9465F" w14:textId="77777777" w:rsidR="00F20EC3" w:rsidRDefault="00F20EC3" w:rsidP="00F20EC3"/>
                    <w:p w14:paraId="0CFD63D6" w14:textId="77777777" w:rsidR="00F20EC3" w:rsidRDefault="00F20EC3" w:rsidP="00F20EC3"/>
                    <w:p w14:paraId="6FEBBA7E" w14:textId="77777777" w:rsidR="00F20EC3" w:rsidRDefault="00F20EC3" w:rsidP="00F20EC3"/>
                    <w:p w14:paraId="5D55296E" w14:textId="77777777" w:rsidR="00F20EC3" w:rsidRDefault="00F20EC3" w:rsidP="00F20EC3"/>
                    <w:p w14:paraId="272353E7" w14:textId="77777777" w:rsidR="00F20EC3" w:rsidRDefault="00F20EC3" w:rsidP="00F20EC3"/>
                    <w:p w14:paraId="115690D3" w14:textId="77777777" w:rsidR="00F20EC3" w:rsidRDefault="00F20EC3" w:rsidP="00F20EC3"/>
                  </w:txbxContent>
                </v:textbox>
                <w10:anchorlock/>
              </v:shape>
            </w:pict>
          </mc:Fallback>
        </mc:AlternateContent>
      </w:r>
    </w:p>
    <w:p w14:paraId="341CB537" w14:textId="266AEF28" w:rsidR="00AE015E" w:rsidRPr="00DA2050" w:rsidRDefault="00AE015E" w:rsidP="00E8643E">
      <w:pPr>
        <w:spacing w:before="0" w:beforeAutospacing="0" w:after="0" w:afterAutospacing="0" w:line="240" w:lineRule="auto"/>
        <w:rPr>
          <w:b/>
          <w:bCs/>
        </w:rPr>
      </w:pPr>
      <w:r w:rsidRPr="00DA2050">
        <w:rPr>
          <w:b/>
          <w:bCs/>
        </w:rPr>
        <w:t xml:space="preserve">Will any temporary changes to the Trunk Road be requested, </w:t>
      </w:r>
      <w:r w:rsidR="00F20EC3">
        <w:rPr>
          <w:b/>
          <w:bCs/>
        </w:rPr>
        <w:t xml:space="preserve">such as the addition of props, alteration or removal of </w:t>
      </w:r>
      <w:r w:rsidRPr="00DA2050">
        <w:rPr>
          <w:b/>
          <w:bCs/>
        </w:rPr>
        <w:t>signs/poles etc?</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709"/>
        <w:gridCol w:w="851"/>
        <w:gridCol w:w="567"/>
        <w:gridCol w:w="2254"/>
      </w:tblGrid>
      <w:tr w:rsidR="00AE015E" w14:paraId="5C1655AF" w14:textId="77777777" w:rsidTr="00AE015E">
        <w:tc>
          <w:tcPr>
            <w:tcW w:w="709" w:type="dxa"/>
            <w:vAlign w:val="center"/>
          </w:tcPr>
          <w:p w14:paraId="4A87F640" w14:textId="0E0A3AF7" w:rsidR="00AE015E" w:rsidRDefault="00AE015E" w:rsidP="00AE015E">
            <w:r>
              <w:t>Yes</w:t>
            </w:r>
          </w:p>
        </w:tc>
        <w:tc>
          <w:tcPr>
            <w:tcW w:w="851" w:type="dxa"/>
            <w:vAlign w:val="center"/>
          </w:tcPr>
          <w:p w14:paraId="5CFEBFCD" w14:textId="20C08035" w:rsidR="00AE015E" w:rsidRDefault="00AE015E" w:rsidP="00AE015E">
            <w:r>
              <w:rPr>
                <w:noProof/>
              </w:rPr>
              <mc:AlternateContent>
                <mc:Choice Requires="wps">
                  <w:drawing>
                    <wp:inline distT="0" distB="0" distL="0" distR="0" wp14:anchorId="140324BC" wp14:editId="57A4EB9B">
                      <wp:extent cx="270000" cy="270000"/>
                      <wp:effectExtent l="0" t="0" r="15875" b="15875"/>
                      <wp:docPr id="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70000" cy="270000"/>
                              </a:xfrm>
                              <a:prstGeom prst="rect">
                                <a:avLst/>
                              </a:prstGeom>
                              <a:solidFill>
                                <a:srgbClr val="FFFFFF"/>
                              </a:solidFill>
                              <a:ln w="9525">
                                <a:solidFill>
                                  <a:srgbClr val="000000"/>
                                </a:solidFill>
                                <a:miter lim="800000"/>
                                <a:headEnd/>
                                <a:tailEnd/>
                              </a:ln>
                            </wps:spPr>
                            <wps:txbx>
                              <w:txbxContent>
                                <w:p w14:paraId="34A6194B" w14:textId="77777777" w:rsidR="00AE015E" w:rsidRDefault="00AE015E" w:rsidP="00AE015E"/>
                              </w:txbxContent>
                            </wps:txbx>
                            <wps:bodyPr rot="0" vert="horz" wrap="square" lIns="91440" tIns="45720" rIns="91440" bIns="45720" anchor="t" anchorCtr="0">
                              <a:noAutofit/>
                            </wps:bodyPr>
                          </wps:wsp>
                        </a:graphicData>
                      </a:graphic>
                    </wp:inline>
                  </w:drawing>
                </mc:Choice>
                <mc:Fallback>
                  <w:pict>
                    <v:shape w14:anchorId="140324BC" id="_x0000_s1031" type="#_x0000_t202" style="width:21.25pt;height:21.2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KbZKEQIAACUEAAAOAAAAZHJzL2Uyb0RvYy54bWysU8Fu2zAMvQ/YPwi6L06CZG2NOEWXLsOA&#10;rhvQ9QNoWY6FyaImKbGzrx8lu2nWoZdhPgikST0+PlKr677V7CCdV2gKPptMOZNGYKXMruCP37fv&#10;LjnzAUwFGo0s+FF6fr1++2bV2VzOsUFdSccIxPi8swVvQrB5lnnRyBb8BK00FKzRtRDIdbusctAR&#10;equz+XT6PuvQVdahkN7T39shyNcJv66lCF/r2svAdMGJW0inS2cZz2y9gnznwDZKjDTgH1i0oAwV&#10;PUHdQgC2d+ovqFYJhx7rMBHYZljXSsjUA3Uzm77o5qEBK1MvJI63J5n8/4MV94cH+82x0H/AngaY&#10;mvD2DsUPzwxuGjA7eeMcdo2EigrPomRZZ30+Xo1S+9xHkLL7ghUNGfYBE1BfuzaqQn0yQqcBHE+i&#10;yz4wQT/nF1P6OBMUGu1YAfKny9b58Eliy6JRcEczTeBwuPNhSH1KibU8alVtldbJcbtyox07AM1/&#10;m77E/0WaNqwr+NVyvhz6fxUiUiWyQ9U/KrUq0CJr1Rb88pQEeVTto6noAuQBlB5s6k6bUcao3KBh&#10;6Mueqargy1ggqlpidSRdHQ57S++MjAbdL8462tmC+597cJIz/dnQbK5mi0Vc8uQslhdzctx5pDyP&#10;gBEEVfDA2WBuQnoYkarBG5phrZK+z0xGyrSLaULju4nLfu6nrOfXvf4NAAD//wMAUEsDBBQABgAI&#10;AAAAIQC98Wl62gAAAAMBAAAPAAAAZHJzL2Rvd25yZXYueG1sTI9BT8MwDIXvSPyHyEhcEEsZY4zS&#10;dEJIoO0GA23XrPHaisQpSdaVf4+Bw7j4yXrWe5+L+eCs6DHE1pOCq1EGAqnypqVawfvb0+UMREya&#10;jLaeUMEXRpiXpyeFzo0/0Cv2q1QLDqGYawVNSl0uZawadDqOfIfE3s4HpxOvoZYm6AOHOyvHWTaV&#10;TrfEDY3u8LHB6mO1dwpmk0W/icvrl3U13dm7dHHbP38Gpc7Phod7EAmHdDyGH3xGh5KZtn5PJgqr&#10;gB9Jv5O9yfgGxPZPZVnI/+zlNwAAAP//AwBQSwECLQAUAAYACAAAACEAtoM4kv4AAADhAQAAEwAA&#10;AAAAAAAAAAAAAAAAAAAAW0NvbnRlbnRfVHlwZXNdLnhtbFBLAQItABQABgAIAAAAIQA4/SH/1gAA&#10;AJQBAAALAAAAAAAAAAAAAAAAAC8BAABfcmVscy8ucmVsc1BLAQItABQABgAIAAAAIQAzKbZKEQIA&#10;ACUEAAAOAAAAAAAAAAAAAAAAAC4CAABkcnMvZTJvRG9jLnhtbFBLAQItABQABgAIAAAAIQC98Wl6&#10;2gAAAAMBAAAPAAAAAAAAAAAAAAAAAGsEAABkcnMvZG93bnJldi54bWxQSwUGAAAAAAQABADzAAAA&#10;cgUAAAAA&#10;">
                      <v:textbox>
                        <w:txbxContent>
                          <w:p w14:paraId="34A6194B" w14:textId="77777777" w:rsidR="00AE015E" w:rsidRDefault="00AE015E" w:rsidP="00AE015E"/>
                        </w:txbxContent>
                      </v:textbox>
                      <w10:anchorlock/>
                    </v:shape>
                  </w:pict>
                </mc:Fallback>
              </mc:AlternateContent>
            </w:r>
          </w:p>
        </w:tc>
        <w:tc>
          <w:tcPr>
            <w:tcW w:w="567" w:type="dxa"/>
            <w:vAlign w:val="center"/>
          </w:tcPr>
          <w:p w14:paraId="34111169" w14:textId="55C3C52C" w:rsidR="00AE015E" w:rsidRDefault="00AE015E" w:rsidP="00AE015E">
            <w:r>
              <w:t>No</w:t>
            </w:r>
          </w:p>
        </w:tc>
        <w:tc>
          <w:tcPr>
            <w:tcW w:w="2254" w:type="dxa"/>
            <w:vAlign w:val="center"/>
          </w:tcPr>
          <w:p w14:paraId="0DD5BF3E" w14:textId="08D9FE93" w:rsidR="00AE015E" w:rsidRDefault="00AE015E" w:rsidP="00AE015E">
            <w:r>
              <w:rPr>
                <w:noProof/>
              </w:rPr>
              <mc:AlternateContent>
                <mc:Choice Requires="wps">
                  <w:drawing>
                    <wp:inline distT="0" distB="0" distL="0" distR="0" wp14:anchorId="2E080048" wp14:editId="03FF8A73">
                      <wp:extent cx="270000" cy="270000"/>
                      <wp:effectExtent l="0" t="0" r="15875" b="15875"/>
                      <wp:docPr id="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70000" cy="270000"/>
                              </a:xfrm>
                              <a:prstGeom prst="rect">
                                <a:avLst/>
                              </a:prstGeom>
                              <a:solidFill>
                                <a:srgbClr val="FFFFFF"/>
                              </a:solidFill>
                              <a:ln w="9525">
                                <a:solidFill>
                                  <a:srgbClr val="000000"/>
                                </a:solidFill>
                                <a:miter lim="800000"/>
                                <a:headEnd/>
                                <a:tailEnd/>
                              </a:ln>
                            </wps:spPr>
                            <wps:txbx>
                              <w:txbxContent>
                                <w:p w14:paraId="0DA11007" w14:textId="77777777" w:rsidR="00AE015E" w:rsidRDefault="00AE015E" w:rsidP="00AE015E"/>
                              </w:txbxContent>
                            </wps:txbx>
                            <wps:bodyPr rot="0" vert="horz" wrap="square" lIns="91440" tIns="45720" rIns="91440" bIns="45720" anchor="t" anchorCtr="0">
                              <a:noAutofit/>
                            </wps:bodyPr>
                          </wps:wsp>
                        </a:graphicData>
                      </a:graphic>
                    </wp:inline>
                  </w:drawing>
                </mc:Choice>
                <mc:Fallback>
                  <w:pict>
                    <v:shape w14:anchorId="2E080048" id="_x0000_s1032" type="#_x0000_t202" style="width:21.25pt;height:21.2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93SLEQIAACUEAAAOAAAAZHJzL2Uyb0RvYy54bWysU9tu2zAMfR+wfxD0vjgJkl6MOEWXLsOA&#10;7gJ0/QBalmNhsqhJSuzs60fJbpq12MswPwikSR0eHlKrm77V7CCdV2gKPptMOZNGYKXMruCP37fv&#10;rjjzAUwFGo0s+FF6frN++2bV2VzOsUFdSccIxPi8swVvQrB5lnnRyBb8BK00FKzRtRDIdbusctAR&#10;equz+XR6kXXoKutQSO/p790Q5OuEX9dShK917WVguuDELaTTpbOMZ7ZeQb5zYBslRhrwDyxaUIaK&#10;nqDuIADbO/UKqlXCocc6TAS2Gda1EjL1QN3Mpi+6eWjAytQLiePtSSb//2DFl8OD/eZY6N9jTwNM&#10;TXh7j+KHZwY3DZidvHUOu0ZCRYVnUbKssz4fr0apfe4jSNl9xoqGDPuACaivXRtVoT4ZodMAjifR&#10;ZR+YoJ/zyyl9nAkKjXasAPnTZet8+CixZdEouKOZJnA43PswpD6lxFoetaq2SuvkuF250Y4dgOa/&#10;TV/i/yJNG9YV/Ho5Xw79/xUiUiWyQ9U/KrUq0CJr1Rb86pQEeVTtg6noAuQBlB5s6k6bUcao3KBh&#10;6MueqargF7FAVLXE6ki6Ohz2lt4ZGQ26X5x1tLMF9z/34CRn+pOh2VzPFou45MlZLC/n5LjzSHke&#10;ASMIquCBs8HchPQwIlWDtzTDWiV9n5mMlGkX04TGdxOX/dxPWc+ve/0bAAD//wMAUEsDBBQABgAI&#10;AAAAIQC98Wl62gAAAAMBAAAPAAAAZHJzL2Rvd25yZXYueG1sTI9BT8MwDIXvSPyHyEhcEEsZY4zS&#10;dEJIoO0GA23XrPHaisQpSdaVf4+Bw7j4yXrWe5+L+eCs6DHE1pOCq1EGAqnypqVawfvb0+UMREya&#10;jLaeUMEXRpiXpyeFzo0/0Cv2q1QLDqGYawVNSl0uZawadDqOfIfE3s4HpxOvoZYm6AOHOyvHWTaV&#10;TrfEDY3u8LHB6mO1dwpmk0W/icvrl3U13dm7dHHbP38Gpc7Phod7EAmHdDyGH3xGh5KZtn5PJgqr&#10;gB9Jv5O9yfgGxPZPZVnI/+zlNwAAAP//AwBQSwECLQAUAAYACAAAACEAtoM4kv4AAADhAQAAEwAA&#10;AAAAAAAAAAAAAAAAAAAAW0NvbnRlbnRfVHlwZXNdLnhtbFBLAQItABQABgAIAAAAIQA4/SH/1gAA&#10;AJQBAAALAAAAAAAAAAAAAAAAAC8BAABfcmVscy8ucmVsc1BLAQItABQABgAIAAAAIQAE93SLEQIA&#10;ACUEAAAOAAAAAAAAAAAAAAAAAC4CAABkcnMvZTJvRG9jLnhtbFBLAQItABQABgAIAAAAIQC98Wl6&#10;2gAAAAMBAAAPAAAAAAAAAAAAAAAAAGsEAABkcnMvZG93bnJldi54bWxQSwUGAAAAAAQABADzAAAA&#10;cgUAAAAA&#10;">
                      <v:textbox>
                        <w:txbxContent>
                          <w:p w14:paraId="0DA11007" w14:textId="77777777" w:rsidR="00AE015E" w:rsidRDefault="00AE015E" w:rsidP="00AE015E"/>
                        </w:txbxContent>
                      </v:textbox>
                      <w10:anchorlock/>
                    </v:shape>
                  </w:pict>
                </mc:Fallback>
              </mc:AlternateContent>
            </w:r>
          </w:p>
        </w:tc>
      </w:tr>
    </w:tbl>
    <w:p w14:paraId="6931ABCD" w14:textId="4F6C68D8" w:rsidR="00AE015E" w:rsidRDefault="00AE015E" w:rsidP="00AE015E">
      <w:r>
        <w:t>If yes, please provide details</w:t>
      </w:r>
    </w:p>
    <w:p w14:paraId="2D87EAB3" w14:textId="32D9303B" w:rsidR="00AE015E" w:rsidRDefault="00AE015E" w:rsidP="00AE015E">
      <w:r>
        <w:rPr>
          <w:noProof/>
        </w:rPr>
        <mc:AlternateContent>
          <mc:Choice Requires="wps">
            <w:drawing>
              <wp:inline distT="0" distB="0" distL="0" distR="0" wp14:anchorId="511C13EF" wp14:editId="11D9AD4B">
                <wp:extent cx="5607050" cy="3228975"/>
                <wp:effectExtent l="0" t="0" r="12700" b="28575"/>
                <wp:docPr id="10" name="Text Box 1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607050" cy="3228975"/>
                        </a:xfrm>
                        <a:prstGeom prst="rect">
                          <a:avLst/>
                        </a:prstGeom>
                        <a:solidFill>
                          <a:srgbClr val="FFFFFF"/>
                        </a:solidFill>
                        <a:ln w="9525">
                          <a:solidFill>
                            <a:srgbClr val="000000"/>
                          </a:solidFill>
                          <a:miter lim="800000"/>
                          <a:headEnd/>
                          <a:tailEnd/>
                        </a:ln>
                      </wps:spPr>
                      <wps:txbx>
                        <w:txbxContent>
                          <w:p w14:paraId="494CDF51" w14:textId="77777777" w:rsidR="00AE015E" w:rsidRDefault="00AE015E" w:rsidP="00AE015E"/>
                          <w:p w14:paraId="251FF21B" w14:textId="77777777" w:rsidR="00AE015E" w:rsidRDefault="00AE015E" w:rsidP="00AE015E"/>
                          <w:p w14:paraId="5597BAD1" w14:textId="77777777" w:rsidR="00AE015E" w:rsidRDefault="00AE015E" w:rsidP="00AE015E"/>
                          <w:p w14:paraId="38E6C8EE" w14:textId="77777777" w:rsidR="00AE015E" w:rsidRDefault="00AE015E" w:rsidP="00AE015E"/>
                          <w:p w14:paraId="08B7269C" w14:textId="77777777" w:rsidR="00AE015E" w:rsidRDefault="00AE015E" w:rsidP="00AE015E"/>
                          <w:p w14:paraId="7550E178" w14:textId="77777777" w:rsidR="00AE015E" w:rsidRDefault="00AE015E" w:rsidP="00AE015E"/>
                          <w:p w14:paraId="3AE6BEA4" w14:textId="77777777" w:rsidR="00AE015E" w:rsidRDefault="00AE015E" w:rsidP="00AE015E"/>
                          <w:p w14:paraId="412C71C5" w14:textId="77777777" w:rsidR="00AE015E" w:rsidRDefault="00AE015E" w:rsidP="00AE015E"/>
                          <w:p w14:paraId="61156463" w14:textId="77777777" w:rsidR="00AE015E" w:rsidRDefault="00AE015E" w:rsidP="00AE015E"/>
                          <w:p w14:paraId="0CB9114B" w14:textId="77777777" w:rsidR="00AE015E" w:rsidRDefault="00AE015E" w:rsidP="00AE015E"/>
                        </w:txbxContent>
                      </wps:txbx>
                      <wps:bodyPr rot="0" vert="horz" wrap="square" lIns="91440" tIns="45720" rIns="91440" bIns="45720" anchor="t" anchorCtr="0">
                        <a:noAutofit/>
                      </wps:bodyPr>
                    </wps:wsp>
                  </a:graphicData>
                </a:graphic>
              </wp:inline>
            </w:drawing>
          </mc:Choice>
          <mc:Fallback>
            <w:pict>
              <v:shape w14:anchorId="511C13EF" id="Text Box 10" o:spid="_x0000_s1033" type="#_x0000_t202" style="width:441.5pt;height:254.2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nMnIFQIAACcEAAAOAAAAZHJzL2Uyb0RvYy54bWysU9tu2zAMfR+wfxD0vtjx4iYx4hRdugwD&#10;ugvQ7QNkWY6FyaImKbG7ry8lu2l2exmmB4EUqUPykNxcD50iJ2GdBF3S+SylRGgOtdSHkn79sn+1&#10;osR5pmumQIuSPghHr7cvX2x6U4gMWlC1sARBtCt6U9LWe1MkieOt6JibgREajQ3YjnlU7SGpLesR&#10;vVNJlqZXSQ+2Nha4cA5fb0cj3Ub8phHcf2oaJzxRJcXcfLxtvKtwJ9sNKw6WmVbyKQ32D1l0TGoM&#10;eoa6ZZ6Ro5W/QXWSW3DQ+BmHLoGmkVzEGrCaefpLNfctMyLWguQ4c6bJ/T9Y/vF0bz5b4oc3MGAD&#10;YxHO3AH/5oiGXcv0QdxYC30rWI2B54GypDeumL4Gql3hAkjVf4Aam8yOHiLQ0NgusIJ1EkTHBjyc&#10;SReDJxwf86t0meZo4mh7nWWr9TKPMVjx9N1Y598J6EgQSmqxqxGene6cD+mw4sklRHOgZL2XSkXF&#10;HqqdsuTEcAL28UzoP7kpTfqSrvMsHxn4K0Qaz58gOulxlJXsSro6O7Ei8PZW13HQPJNqlDFlpSci&#10;A3cji36oBiLrki5DgMBrBfUDMmthnFzcNBRasD8o6XFqS+q+H5kVlKj3Gruzni8WYcyjssiXGSr2&#10;0lJdWpjmCFVST8ko7nxcjcCbhhvsYiMjv8+ZTCnjNEbap80J436pR6/n/d4+AgAA//8DAFBLAwQU&#10;AAYACAAAACEALUrmM9sAAAAFAQAADwAAAGRycy9kb3ducmV2LnhtbEyPwU7DMBBE70j8g7VIXBB1&#10;oLSYEKdCSCC4QUFwdeNtEmGvg+2m4e9ZuMBlpNGsZt5Wq8k7MWJMfSANZ7MCBFITbE+thteXu1MF&#10;ImVD1rhAqOELE6zqw4PKlDbs6RnHdW4Fl1AqjYYu56GUMjUdepNmYUDibBuiN5ltbKWNZs/l3snz&#10;olhKb3rihc4MeNth87HeeQ3q4mF8T4/zp7dmuXVX+eRyvP+MWh8fTTfXIDJO+e8YfvAZHWpm2oQd&#10;2SScBn4k/ypnSs3ZbjQsCrUAWVfyP339DQAA//8DAFBLAQItABQABgAIAAAAIQC2gziS/gAAAOEB&#10;AAATAAAAAAAAAAAAAAAAAAAAAABbQ29udGVudF9UeXBlc10ueG1sUEsBAi0AFAAGAAgAAAAhADj9&#10;If/WAAAAlAEAAAsAAAAAAAAAAAAAAAAALwEAAF9yZWxzLy5yZWxzUEsBAi0AFAAGAAgAAAAhAJuc&#10;ycgVAgAAJwQAAA4AAAAAAAAAAAAAAAAALgIAAGRycy9lMm9Eb2MueG1sUEsBAi0AFAAGAAgAAAAh&#10;AC1K5jPbAAAABQEAAA8AAAAAAAAAAAAAAAAAbwQAAGRycy9kb3ducmV2LnhtbFBLBQYAAAAABAAE&#10;APMAAAB3BQAAAAA=&#10;">
                <v:textbox>
                  <w:txbxContent>
                    <w:p w14:paraId="494CDF51" w14:textId="77777777" w:rsidR="00AE015E" w:rsidRDefault="00AE015E" w:rsidP="00AE015E"/>
                    <w:p w14:paraId="251FF21B" w14:textId="77777777" w:rsidR="00AE015E" w:rsidRDefault="00AE015E" w:rsidP="00AE015E"/>
                    <w:p w14:paraId="5597BAD1" w14:textId="77777777" w:rsidR="00AE015E" w:rsidRDefault="00AE015E" w:rsidP="00AE015E"/>
                    <w:p w14:paraId="38E6C8EE" w14:textId="77777777" w:rsidR="00AE015E" w:rsidRDefault="00AE015E" w:rsidP="00AE015E"/>
                    <w:p w14:paraId="08B7269C" w14:textId="77777777" w:rsidR="00AE015E" w:rsidRDefault="00AE015E" w:rsidP="00AE015E"/>
                    <w:p w14:paraId="7550E178" w14:textId="77777777" w:rsidR="00AE015E" w:rsidRDefault="00AE015E" w:rsidP="00AE015E"/>
                    <w:p w14:paraId="3AE6BEA4" w14:textId="77777777" w:rsidR="00AE015E" w:rsidRDefault="00AE015E" w:rsidP="00AE015E"/>
                    <w:p w14:paraId="412C71C5" w14:textId="77777777" w:rsidR="00AE015E" w:rsidRDefault="00AE015E" w:rsidP="00AE015E"/>
                    <w:p w14:paraId="61156463" w14:textId="77777777" w:rsidR="00AE015E" w:rsidRDefault="00AE015E" w:rsidP="00AE015E"/>
                    <w:p w14:paraId="0CB9114B" w14:textId="77777777" w:rsidR="00AE015E" w:rsidRDefault="00AE015E" w:rsidP="00AE015E"/>
                  </w:txbxContent>
                </v:textbox>
                <w10:anchorlock/>
              </v:shape>
            </w:pict>
          </mc:Fallback>
        </mc:AlternateContent>
      </w:r>
    </w:p>
    <w:p w14:paraId="3E565812" w14:textId="77777777" w:rsidR="005E483E" w:rsidRDefault="005E483E">
      <w:pPr>
        <w:spacing w:before="0" w:beforeAutospacing="0" w:after="0" w:afterAutospacing="0" w:line="240" w:lineRule="auto"/>
      </w:pPr>
      <w:r>
        <w:br w:type="page"/>
      </w:r>
    </w:p>
    <w:p w14:paraId="2D4C822B" w14:textId="70F5FD29" w:rsidR="00AE015E" w:rsidRPr="005E483E" w:rsidRDefault="00AE015E" w:rsidP="00AE015E">
      <w:pPr>
        <w:rPr>
          <w:b/>
          <w:bCs/>
        </w:rPr>
      </w:pPr>
      <w:r w:rsidRPr="005E483E">
        <w:rPr>
          <w:b/>
          <w:bCs/>
        </w:rPr>
        <w:lastRenderedPageBreak/>
        <w:t xml:space="preserve">Specific details of proposals including </w:t>
      </w:r>
      <w:r w:rsidR="003263A0">
        <w:rPr>
          <w:b/>
          <w:bCs/>
        </w:rPr>
        <w:t>the method of filming</w:t>
      </w:r>
      <w:r w:rsidR="00E656F5">
        <w:rPr>
          <w:b/>
          <w:bCs/>
        </w:rPr>
        <w:t xml:space="preserve">, </w:t>
      </w:r>
      <w:r w:rsidR="003263A0">
        <w:rPr>
          <w:b/>
          <w:bCs/>
        </w:rPr>
        <w:t>the use of drone camer</w:t>
      </w:r>
      <w:r w:rsidR="00E6731C">
        <w:rPr>
          <w:b/>
          <w:bCs/>
        </w:rPr>
        <w:t>a</w:t>
      </w:r>
      <w:r w:rsidR="003263A0">
        <w:rPr>
          <w:b/>
          <w:bCs/>
        </w:rPr>
        <w:t xml:space="preserve">s and the </w:t>
      </w:r>
      <w:r w:rsidRPr="005E483E">
        <w:rPr>
          <w:b/>
          <w:bCs/>
        </w:rPr>
        <w:t>use of any special effects such as</w:t>
      </w:r>
      <w:r w:rsidRPr="00AE015E">
        <w:t xml:space="preserve"> </w:t>
      </w:r>
      <w:r w:rsidRPr="005E483E">
        <w:rPr>
          <w:b/>
          <w:bCs/>
        </w:rPr>
        <w:t>pyrotechnics</w:t>
      </w:r>
      <w:r w:rsidR="003263A0">
        <w:rPr>
          <w:b/>
          <w:bCs/>
        </w:rPr>
        <w:t>.</w:t>
      </w:r>
    </w:p>
    <w:p w14:paraId="118405AE" w14:textId="5999643B" w:rsidR="00AE015E" w:rsidRDefault="00AE015E" w:rsidP="00AE015E">
      <w:r>
        <w:rPr>
          <w:noProof/>
        </w:rPr>
        <mc:AlternateContent>
          <mc:Choice Requires="wps">
            <w:drawing>
              <wp:inline distT="0" distB="0" distL="0" distR="0" wp14:anchorId="6CA71CA6" wp14:editId="6202F7C0">
                <wp:extent cx="5607050" cy="1404620"/>
                <wp:effectExtent l="0" t="0" r="12700" b="22225"/>
                <wp:docPr id="11" name="Text Box 1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607050" cy="1404620"/>
                        </a:xfrm>
                        <a:prstGeom prst="rect">
                          <a:avLst/>
                        </a:prstGeom>
                        <a:solidFill>
                          <a:srgbClr val="FFFFFF"/>
                        </a:solidFill>
                        <a:ln w="9525">
                          <a:solidFill>
                            <a:srgbClr val="000000"/>
                          </a:solidFill>
                          <a:miter lim="800000"/>
                          <a:headEnd/>
                          <a:tailEnd/>
                        </a:ln>
                      </wps:spPr>
                      <wps:txbx>
                        <w:txbxContent>
                          <w:p w14:paraId="10DA9A3D" w14:textId="77777777" w:rsidR="00AE015E" w:rsidRDefault="00AE015E" w:rsidP="00AE015E"/>
                          <w:p w14:paraId="2D5BC837" w14:textId="77777777" w:rsidR="00AE015E" w:rsidRDefault="00AE015E" w:rsidP="00AE015E"/>
                          <w:p w14:paraId="351CA658" w14:textId="77777777" w:rsidR="00AE015E" w:rsidRDefault="00AE015E" w:rsidP="00AE015E"/>
                          <w:p w14:paraId="272658EF" w14:textId="77777777" w:rsidR="00AE015E" w:rsidRDefault="00AE015E" w:rsidP="00AE015E"/>
                          <w:p w14:paraId="052E8FEF" w14:textId="77777777" w:rsidR="00AE015E" w:rsidRDefault="00AE015E" w:rsidP="00AE015E"/>
                          <w:p w14:paraId="665485C2" w14:textId="77777777" w:rsidR="00AE015E" w:rsidRDefault="00AE015E" w:rsidP="00AE015E"/>
                          <w:p w14:paraId="539C5DAF" w14:textId="77777777" w:rsidR="00AE015E" w:rsidRDefault="00AE015E" w:rsidP="00AE015E"/>
                          <w:p w14:paraId="30C2E63B" w14:textId="77777777" w:rsidR="00AE015E" w:rsidRDefault="00AE015E" w:rsidP="00AE015E"/>
                          <w:p w14:paraId="40072F3D" w14:textId="77777777" w:rsidR="00AE015E" w:rsidRDefault="00AE015E" w:rsidP="00AE015E"/>
                          <w:p w14:paraId="6EAC0DC6" w14:textId="77777777" w:rsidR="00AE015E" w:rsidRDefault="00AE015E" w:rsidP="00AE015E"/>
                        </w:txbxContent>
                      </wps:txbx>
                      <wps:bodyPr rot="0" vert="horz" wrap="square" lIns="91440" tIns="45720" rIns="91440" bIns="45720" anchor="t" anchorCtr="0">
                        <a:spAutoFit/>
                      </wps:bodyPr>
                    </wps:wsp>
                  </a:graphicData>
                </a:graphic>
              </wp:inline>
            </w:drawing>
          </mc:Choice>
          <mc:Fallback>
            <w:pict>
              <v:shape w14:anchorId="6CA71CA6" id="Text Box 11" o:spid="_x0000_s1034" type="#_x0000_t202" style="width:441.5pt;height:110.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5KfwFQIAACcEAAAOAAAAZHJzL2Uyb0RvYy54bWysk99v2yAQx98n7X9AvC92oiRtrThVly7T&#10;pO6H1O0POGMco2GOAYmd/fU7cJpG3fYyjQfEcfDl7nPH6nboNDtI5xWakk8nOWfSCKyV2ZX829ft&#10;m2vOfABTg0YjS36Unt+uX79a9baQM2xR19IxEjG+6G3J2xBskWVetLIDP0ErDTkbdB0EMt0uqx30&#10;pN7pbJbny6xHV1uHQnpPu/ejk6+TftNIET43jZeB6ZJTbCHNLs1VnLP1CoqdA9sqcQoD/iGKDpSh&#10;R89S9xCA7Z36TapTwqHHJkwEdhk2jRIy5UDZTPMX2Ty2YGXKheB4e8bk/5+s+HR4tF8cC8NbHKiA&#10;KQlvH1B898zgpgWzk3fOYd9KqOnhaUSW9dYXp6sRtS98FKn6j1hTkWEfMAkNjesiFcqTkToV4HiG&#10;LofABG0ulvlVviCXIN90ns+Xs1SWDIqn69b58F5ix+Ki5I6qmuTh8OBDDAeKpyPxNY9a1VuldTLc&#10;rtpoxw5AHbBNI2Xw4pg2rC/5zWK2GAn8VSJP408SnQrUylp1Jb8+H4Iicntn6tRoAZQe1xSyNieQ&#10;kd1IMQzVwFRNAvGByLXC+khkHY6dSz+NFi26n5z11LUl9z/24CRn+oOh6txM5/PY5smYL64IJXOX&#10;nurSA0aQVMkDZ+NyE9LXSNzsHVVxqxLf50hOIVM3JuynnxPb/dJOp57/9/oXAAAA//8DAFBLAwQU&#10;AAYACAAAACEAKIbzBNsAAAAFAQAADwAAAGRycy9kb3ducmV2LnhtbEyPwU7DMBBE70j8g7VI3KjT&#10;IFAU4lSIqmdKQULcHHsbR43XIXbTlK9n4QKXkUazmnlbrWbfiwnH2AVSsFxkIJBMsB21Ct5eNzcF&#10;iJg0Wd0HQgVnjLCqLy8qXdpwohecdqkVXEKx1ApcSkMpZTQOvY6LMCBxtg+j14nt2Eo76hOX+17m&#10;WXYvve6IF5we8MmhOeyOXkFcbz8Hs982B2fPX8/r6c68bz6Uur6aHx9AJJzT3zH84DM61MzUhCPZ&#10;KHoF/Ej6Vc6K4pZtoyDPlznIupL/6etvAAAA//8DAFBLAQItABQABgAIAAAAIQC2gziS/gAAAOEB&#10;AAATAAAAAAAAAAAAAAAAAAAAAABbQ29udGVudF9UeXBlc10ueG1sUEsBAi0AFAAGAAgAAAAhADj9&#10;If/WAAAAlAEAAAsAAAAAAAAAAAAAAAAALwEAAF9yZWxzLy5yZWxzUEsBAi0AFAAGAAgAAAAhAKHk&#10;p/AVAgAAJwQAAA4AAAAAAAAAAAAAAAAALgIAAGRycy9lMm9Eb2MueG1sUEsBAi0AFAAGAAgAAAAh&#10;ACiG8wTbAAAABQEAAA8AAAAAAAAAAAAAAAAAbwQAAGRycy9kb3ducmV2LnhtbFBLBQYAAAAABAAE&#10;APMAAAB3BQAAAAA=&#10;">
                <v:textbox style="mso-fit-shape-to-text:t">
                  <w:txbxContent>
                    <w:p w14:paraId="10DA9A3D" w14:textId="77777777" w:rsidR="00AE015E" w:rsidRDefault="00AE015E" w:rsidP="00AE015E"/>
                    <w:p w14:paraId="2D5BC837" w14:textId="77777777" w:rsidR="00AE015E" w:rsidRDefault="00AE015E" w:rsidP="00AE015E"/>
                    <w:p w14:paraId="351CA658" w14:textId="77777777" w:rsidR="00AE015E" w:rsidRDefault="00AE015E" w:rsidP="00AE015E"/>
                    <w:p w14:paraId="272658EF" w14:textId="77777777" w:rsidR="00AE015E" w:rsidRDefault="00AE015E" w:rsidP="00AE015E"/>
                    <w:p w14:paraId="052E8FEF" w14:textId="77777777" w:rsidR="00AE015E" w:rsidRDefault="00AE015E" w:rsidP="00AE015E"/>
                    <w:p w14:paraId="665485C2" w14:textId="77777777" w:rsidR="00AE015E" w:rsidRDefault="00AE015E" w:rsidP="00AE015E"/>
                    <w:p w14:paraId="539C5DAF" w14:textId="77777777" w:rsidR="00AE015E" w:rsidRDefault="00AE015E" w:rsidP="00AE015E"/>
                    <w:p w14:paraId="30C2E63B" w14:textId="77777777" w:rsidR="00AE015E" w:rsidRDefault="00AE015E" w:rsidP="00AE015E"/>
                    <w:p w14:paraId="40072F3D" w14:textId="77777777" w:rsidR="00AE015E" w:rsidRDefault="00AE015E" w:rsidP="00AE015E"/>
                    <w:p w14:paraId="6EAC0DC6" w14:textId="77777777" w:rsidR="00AE015E" w:rsidRDefault="00AE015E" w:rsidP="00AE015E"/>
                  </w:txbxContent>
                </v:textbox>
                <w10:anchorlock/>
              </v:shape>
            </w:pict>
          </mc:Fallback>
        </mc:AlternateContent>
      </w:r>
    </w:p>
    <w:p w14:paraId="14A10334" w14:textId="7F04EDFE" w:rsidR="00AE015E" w:rsidRPr="005E483E" w:rsidRDefault="00AE015E" w:rsidP="005E483E">
      <w:pPr>
        <w:rPr>
          <w:b/>
          <w:bCs/>
        </w:rPr>
      </w:pPr>
      <w:r w:rsidRPr="005E483E">
        <w:rPr>
          <w:b/>
          <w:bCs/>
        </w:rPr>
        <w:t>Details of any consultations carried out by the film company with Police, Local Authority, communities etc. regarding the proposal</w:t>
      </w:r>
    </w:p>
    <w:p w14:paraId="1A840D41" w14:textId="41CBE9A6" w:rsidR="00AE015E" w:rsidRDefault="00AE015E" w:rsidP="00AE015E">
      <w:r w:rsidRPr="00AE015E">
        <w:t>Have you consulted/contacted the following? If so please provide details.</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268"/>
        <w:gridCol w:w="709"/>
        <w:gridCol w:w="851"/>
        <w:gridCol w:w="567"/>
        <w:gridCol w:w="2254"/>
      </w:tblGrid>
      <w:tr w:rsidR="00AE015E" w14:paraId="1BA8325E" w14:textId="77777777" w:rsidTr="00AE015E">
        <w:tc>
          <w:tcPr>
            <w:tcW w:w="2268" w:type="dxa"/>
            <w:vAlign w:val="center"/>
          </w:tcPr>
          <w:p w14:paraId="1122B72E" w14:textId="77777777" w:rsidR="00AE015E" w:rsidRDefault="00AE015E" w:rsidP="002D7705">
            <w:pPr>
              <w:rPr>
                <w:b/>
                <w:bCs/>
              </w:rPr>
            </w:pPr>
            <w:r w:rsidRPr="00AE015E">
              <w:rPr>
                <w:b/>
                <w:bCs/>
              </w:rPr>
              <w:t>Police Scotland</w:t>
            </w:r>
          </w:p>
          <w:p w14:paraId="08AA0224" w14:textId="1DAD0197" w:rsidR="00AE015E" w:rsidRPr="00AE015E" w:rsidRDefault="00AE015E" w:rsidP="002D7705">
            <w:pPr>
              <w:rPr>
                <w:b/>
                <w:bCs/>
              </w:rPr>
            </w:pPr>
          </w:p>
        </w:tc>
        <w:tc>
          <w:tcPr>
            <w:tcW w:w="709" w:type="dxa"/>
            <w:vAlign w:val="center"/>
          </w:tcPr>
          <w:p w14:paraId="75D3643B" w14:textId="40A15797" w:rsidR="00AE015E" w:rsidRDefault="00AE015E" w:rsidP="002D7705">
            <w:r>
              <w:t>Yes</w:t>
            </w:r>
          </w:p>
        </w:tc>
        <w:tc>
          <w:tcPr>
            <w:tcW w:w="851" w:type="dxa"/>
            <w:vAlign w:val="center"/>
          </w:tcPr>
          <w:p w14:paraId="49B91DD9" w14:textId="77777777" w:rsidR="00AE015E" w:rsidRDefault="00AE015E" w:rsidP="002D7705">
            <w:r>
              <w:rPr>
                <w:noProof/>
              </w:rPr>
              <mc:AlternateContent>
                <mc:Choice Requires="wps">
                  <w:drawing>
                    <wp:inline distT="0" distB="0" distL="0" distR="0" wp14:anchorId="1EA10815" wp14:editId="22BFCF7E">
                      <wp:extent cx="270000" cy="270000"/>
                      <wp:effectExtent l="0" t="0" r="15875" b="15875"/>
                      <wp:docPr id="1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70000" cy="270000"/>
                              </a:xfrm>
                              <a:prstGeom prst="rect">
                                <a:avLst/>
                              </a:prstGeom>
                              <a:solidFill>
                                <a:srgbClr val="FFFFFF"/>
                              </a:solidFill>
                              <a:ln w="9525">
                                <a:solidFill>
                                  <a:srgbClr val="000000"/>
                                </a:solidFill>
                                <a:miter lim="800000"/>
                                <a:headEnd/>
                                <a:tailEnd/>
                              </a:ln>
                            </wps:spPr>
                            <wps:txbx>
                              <w:txbxContent>
                                <w:p w14:paraId="30DB6C6B" w14:textId="77777777" w:rsidR="00AE015E" w:rsidRDefault="00AE015E" w:rsidP="00AE015E"/>
                              </w:txbxContent>
                            </wps:txbx>
                            <wps:bodyPr rot="0" vert="horz" wrap="square" lIns="91440" tIns="45720" rIns="91440" bIns="45720" anchor="t" anchorCtr="0">
                              <a:noAutofit/>
                            </wps:bodyPr>
                          </wps:wsp>
                        </a:graphicData>
                      </a:graphic>
                    </wp:inline>
                  </w:drawing>
                </mc:Choice>
                <mc:Fallback>
                  <w:pict>
                    <v:shape w14:anchorId="1EA10815" id="_x0000_s1035" type="#_x0000_t202" style="width:21.25pt;height:21.2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XV/7EQIAACUEAAAOAAAAZHJzL2Uyb0RvYy54bWysU8Fu2zAMvQ/YPwi6L06CZG2NOEWXLsOA&#10;rhvQ9QNoWY6FyaImKbGzrx8lu2nWoZdhPgikST0+PlKr677V7CCdV2gKPptMOZNGYKXMruCP37fv&#10;LjnzAUwFGo0s+FF6fr1++2bV2VzOsUFdSccIxPi8swVvQrB5lnnRyBb8BK00FKzRtRDIdbusctAR&#10;equz+XT6PuvQVdahkN7T39shyNcJv66lCF/r2svAdMGJW0inS2cZz2y9gnznwDZKjDTgH1i0oAwV&#10;PUHdQgC2d+ovqFYJhx7rMBHYZljXSsjUA3Uzm77o5qEBK1MvJI63J5n8/4MV94cH+82x0H/AngaY&#10;mvD2DsUPzwxuGjA7eeMcdo2EigrPomRZZ30+Xo1S+9xHkLL7ghUNGfYBE1BfuzaqQn0yQqcBHE+i&#10;yz4wQT/nF1P6OBMUGu1YAfKny9b58Eliy6JRcEczTeBwuPNhSH1KibU8alVtldbJcbtyox07AM1/&#10;m77E/0WaNqwr+NVyvhz6fxUiUiWyQ9U/KrUq0CJr1Rb88pQEeVTto6noAuQBlB5s6k6bUcao3KBh&#10;6MueqYqIxAJR1RKrI+nqcNhbemdkNOh+cdbRzhbc/9yDk5zpz4ZmczVbLOKSJ2exvJiT484j5XkE&#10;jCCoggfOBnMT0sOIVA3e0AxrlfR9ZjJSpl1MExrfTVz2cz9lPb/u9W8AAAD//wMAUEsDBBQABgAI&#10;AAAAIQC98Wl62gAAAAMBAAAPAAAAZHJzL2Rvd25yZXYueG1sTI9BT8MwDIXvSPyHyEhcEEsZY4zS&#10;dEJIoO0GA23XrPHaisQpSdaVf4+Bw7j4yXrWe5+L+eCs6DHE1pOCq1EGAqnypqVawfvb0+UMREya&#10;jLaeUMEXRpiXpyeFzo0/0Cv2q1QLDqGYawVNSl0uZawadDqOfIfE3s4HpxOvoZYm6AOHOyvHWTaV&#10;TrfEDY3u8LHB6mO1dwpmk0W/icvrl3U13dm7dHHbP38Gpc7Phod7EAmHdDyGH3xGh5KZtn5PJgqr&#10;gB9Jv5O9yfgGxPZPZVnI/+zlNwAAAP//AwBQSwECLQAUAAYACAAAACEAtoM4kv4AAADhAQAAEwAA&#10;AAAAAAAAAAAAAAAAAAAAW0NvbnRlbnRfVHlwZXNdLnhtbFBLAQItABQABgAIAAAAIQA4/SH/1gAA&#10;AJQBAAALAAAAAAAAAAAAAAAAAC8BAABfcmVscy8ucmVsc1BLAQItABQABgAIAAAAIQBtXV/7EQIA&#10;ACUEAAAOAAAAAAAAAAAAAAAAAC4CAABkcnMvZTJvRG9jLnhtbFBLAQItABQABgAIAAAAIQC98Wl6&#10;2gAAAAMBAAAPAAAAAAAAAAAAAAAAAGsEAABkcnMvZG93bnJldi54bWxQSwUGAAAAAAQABADzAAAA&#10;cgUAAAAA&#10;">
                      <v:textbox>
                        <w:txbxContent>
                          <w:p w14:paraId="30DB6C6B" w14:textId="77777777" w:rsidR="00AE015E" w:rsidRDefault="00AE015E" w:rsidP="00AE015E"/>
                        </w:txbxContent>
                      </v:textbox>
                      <w10:anchorlock/>
                    </v:shape>
                  </w:pict>
                </mc:Fallback>
              </mc:AlternateContent>
            </w:r>
          </w:p>
        </w:tc>
        <w:tc>
          <w:tcPr>
            <w:tcW w:w="567" w:type="dxa"/>
            <w:vAlign w:val="center"/>
          </w:tcPr>
          <w:p w14:paraId="5DBAF5C2" w14:textId="77777777" w:rsidR="00AE015E" w:rsidRDefault="00AE015E" w:rsidP="002D7705">
            <w:r>
              <w:t>No</w:t>
            </w:r>
          </w:p>
        </w:tc>
        <w:tc>
          <w:tcPr>
            <w:tcW w:w="2254" w:type="dxa"/>
            <w:vAlign w:val="center"/>
          </w:tcPr>
          <w:p w14:paraId="6872EAD7" w14:textId="77777777" w:rsidR="00AE015E" w:rsidRDefault="00AE015E" w:rsidP="002D7705">
            <w:r>
              <w:rPr>
                <w:noProof/>
              </w:rPr>
              <mc:AlternateContent>
                <mc:Choice Requires="wps">
                  <w:drawing>
                    <wp:inline distT="0" distB="0" distL="0" distR="0" wp14:anchorId="3387E1A7" wp14:editId="7EE88514">
                      <wp:extent cx="270000" cy="270000"/>
                      <wp:effectExtent l="0" t="0" r="15875" b="15875"/>
                      <wp:docPr id="1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70000" cy="270000"/>
                              </a:xfrm>
                              <a:prstGeom prst="rect">
                                <a:avLst/>
                              </a:prstGeom>
                              <a:solidFill>
                                <a:srgbClr val="FFFFFF"/>
                              </a:solidFill>
                              <a:ln w="9525">
                                <a:solidFill>
                                  <a:srgbClr val="000000"/>
                                </a:solidFill>
                                <a:miter lim="800000"/>
                                <a:headEnd/>
                                <a:tailEnd/>
                              </a:ln>
                            </wps:spPr>
                            <wps:txbx>
                              <w:txbxContent>
                                <w:p w14:paraId="2E0D9417" w14:textId="77777777" w:rsidR="00AE015E" w:rsidRDefault="00AE015E" w:rsidP="00AE015E"/>
                              </w:txbxContent>
                            </wps:txbx>
                            <wps:bodyPr rot="0" vert="horz" wrap="square" lIns="91440" tIns="45720" rIns="91440" bIns="45720" anchor="t" anchorCtr="0">
                              <a:noAutofit/>
                            </wps:bodyPr>
                          </wps:wsp>
                        </a:graphicData>
                      </a:graphic>
                    </wp:inline>
                  </w:drawing>
                </mc:Choice>
                <mc:Fallback>
                  <w:pict>
                    <v:shape w14:anchorId="3387E1A7" id="_x0000_s1036" type="#_x0000_t202" style="width:21.25pt;height:21.2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H3PEQIAACYEAAAOAAAAZHJzL2Uyb0RvYy54bWysU8Fu2zAMvQ/YPwi6L06CZG2NOEWXLsOA&#10;rhvQ9QNoWY6FyaImKbGzrx8lu2nWoZdhPgikST0+PlKr677V7CCdV2gKPptMOZNGYKXMruCP37fv&#10;LjnzAUwFGo0s+FF6fr1++2bV2VzOsUFdSccIxPi8swVvQrB5lnnRyBb8BK00FKzRtRDIdbusctAR&#10;equz+XT6PuvQVdahkN7T39shyNcJv66lCF/r2svAdMGJW0inS2cZz2y9gnznwDZKjDTgH1i0oAwV&#10;PUHdQgC2d+ovqFYJhx7rMBHYZljXSsjUA3Uzm77o5qEBK1MvJI63J5n8/4MV94cH+82x0H/AngaY&#10;mvD2DsUPzwxuGjA7eeMcdo2EigrPomRZZ30+Xo1S+9xHkLL7ghUNGfYBE1BfuzaqQn0yQqcBHE+i&#10;yz4wQT/nF1P6OBMUGu1YAfKny9b58Eliy6JRcEczTeBwuPNhSH1KibU8alVtldbJcbtyox07AM1/&#10;m77E/0WaNqwr+NVyvhz6fxUiUiWyQ9U/KrUq0CJr1Rb88pQEeVTto6noAuQBlB5s6k6bUcao3KBh&#10;6MueqYo0ThWirCVWRxLW4bC49NDIaND94qyjpS24/7kHJznTnw0N52q2WMQtT85ieTEnx51HyvMI&#10;GEFQBQ+cDeYmpJcRuRq8oSHWKgn8zGTkTMuYRjQ+nLjt537Ken7e698AAAD//wMAUEsDBBQABgAI&#10;AAAAIQC98Wl62gAAAAMBAAAPAAAAZHJzL2Rvd25yZXYueG1sTI9BT8MwDIXvSPyHyEhcEEsZY4zS&#10;dEJIoO0GA23XrPHaisQpSdaVf4+Bw7j4yXrWe5+L+eCs6DHE1pOCq1EGAqnypqVawfvb0+UMREya&#10;jLaeUMEXRpiXpyeFzo0/0Cv2q1QLDqGYawVNSl0uZawadDqOfIfE3s4HpxOvoZYm6AOHOyvHWTaV&#10;TrfEDY3u8LHB6mO1dwpmk0W/icvrl3U13dm7dHHbP38Gpc7Phod7EAmHdDyGH3xGh5KZtn5PJgqr&#10;gB9Jv5O9yfgGxPZPZVnI/+zlNwAAAP//AwBQSwECLQAUAAYACAAAACEAtoM4kv4AAADhAQAAEwAA&#10;AAAAAAAAAAAAAAAAAAAAW0NvbnRlbnRfVHlwZXNdLnhtbFBLAQItABQABgAIAAAAIQA4/SH/1gAA&#10;AJQBAAALAAAAAAAAAAAAAAAAAC8BAABfcmVscy8ucmVsc1BLAQItABQABgAIAAAAIQCg+H3PEQIA&#10;ACYEAAAOAAAAAAAAAAAAAAAAAC4CAABkcnMvZTJvRG9jLnhtbFBLAQItABQABgAIAAAAIQC98Wl6&#10;2gAAAAMBAAAPAAAAAAAAAAAAAAAAAGsEAABkcnMvZG93bnJldi54bWxQSwUGAAAAAAQABADzAAAA&#10;cgUAAAAA&#10;">
                      <v:textbox>
                        <w:txbxContent>
                          <w:p w14:paraId="2E0D9417" w14:textId="77777777" w:rsidR="00AE015E" w:rsidRDefault="00AE015E" w:rsidP="00AE015E"/>
                        </w:txbxContent>
                      </v:textbox>
                      <w10:anchorlock/>
                    </v:shape>
                  </w:pict>
                </mc:Fallback>
              </mc:AlternateContent>
            </w:r>
          </w:p>
        </w:tc>
      </w:tr>
    </w:tbl>
    <w:p w14:paraId="1A45D9DA" w14:textId="4096E2FF" w:rsidR="00AE015E" w:rsidRDefault="00AE015E" w:rsidP="00AE015E">
      <w:r>
        <w:rPr>
          <w:noProof/>
        </w:rPr>
        <mc:AlternateContent>
          <mc:Choice Requires="wps">
            <w:drawing>
              <wp:inline distT="0" distB="0" distL="0" distR="0" wp14:anchorId="778F1664" wp14:editId="475AFEA7">
                <wp:extent cx="5607050" cy="1404620"/>
                <wp:effectExtent l="0" t="0" r="12700" b="22225"/>
                <wp:docPr id="1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607050" cy="1404620"/>
                        </a:xfrm>
                        <a:prstGeom prst="rect">
                          <a:avLst/>
                        </a:prstGeom>
                        <a:solidFill>
                          <a:srgbClr val="FFFFFF"/>
                        </a:solidFill>
                        <a:ln w="9525">
                          <a:solidFill>
                            <a:srgbClr val="000000"/>
                          </a:solidFill>
                          <a:miter lim="800000"/>
                          <a:headEnd/>
                          <a:tailEnd/>
                        </a:ln>
                      </wps:spPr>
                      <wps:txbx>
                        <w:txbxContent>
                          <w:p w14:paraId="6DACCA93" w14:textId="77777777" w:rsidR="00AE015E" w:rsidRDefault="00AE015E" w:rsidP="00AE015E"/>
                          <w:p w14:paraId="18E464E3" w14:textId="77777777" w:rsidR="00AE015E" w:rsidRDefault="00AE015E" w:rsidP="00AE015E"/>
                          <w:p w14:paraId="0CFF1922" w14:textId="77777777" w:rsidR="00AE015E" w:rsidRDefault="00AE015E" w:rsidP="00AE015E"/>
                          <w:p w14:paraId="3173D776" w14:textId="77777777" w:rsidR="00AE015E" w:rsidRDefault="00AE015E" w:rsidP="00AE015E"/>
                          <w:p w14:paraId="441DA6DA" w14:textId="77777777" w:rsidR="00AE015E" w:rsidRDefault="00AE015E" w:rsidP="00AE015E"/>
                        </w:txbxContent>
                      </wps:txbx>
                      <wps:bodyPr rot="0" vert="horz" wrap="square" lIns="91440" tIns="45720" rIns="91440" bIns="45720" anchor="t" anchorCtr="0">
                        <a:spAutoFit/>
                      </wps:bodyPr>
                    </wps:wsp>
                  </a:graphicData>
                </a:graphic>
              </wp:inline>
            </w:drawing>
          </mc:Choice>
          <mc:Fallback>
            <w:pict>
              <v:shape w14:anchorId="778F1664" id="_x0000_s1037" type="#_x0000_t202" style="width:441.5pt;height:110.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xEQcFQIAACgEAAAOAAAAZHJzL2Uyb0RvYy54bWysk99v2yAQx98n7X9AvC92oiRtrThVly7T&#10;pO6H1O0POGMco2GOAYmd/fU7cJpG3fYyjQfEcfDl7nPH6nboNDtI5xWakk8nOWfSCKyV2ZX829ft&#10;m2vOfABTg0YjS36Unt+uX79a9baQM2xR19IxEjG+6G3J2xBskWVetLIDP0ErDTkbdB0EMt0uqx30&#10;pN7pbJbny6xHV1uHQnpPu/ejk6+TftNIET43jZeB6ZJTbCHNLs1VnLP1CoqdA9sqcQoD/iGKDpSh&#10;R89S9xCA7Z36TapTwqHHJkwEdhk2jRIy5UDZTPMX2Ty2YGXKheB4e8bk/5+s+HR4tF8cC8NbHKiA&#10;KQlvH1B898zgpgWzk3fOYd9KqOnhaUSW9dYXp6sRtS98FKn6j1hTkWEfMAkNjesiFcqTkToV4HiG&#10;LofABG0ulvlVviCXIN90ns+Xs1SWDIqn69b58F5ix+Ki5I6qmuTh8OBDDAeKpyPxNY9a1VuldTLc&#10;rtpoxw5AHbBNI2Xw4pg2rC/5zWK2GAn8VSJP408SnQrUylp1Jb8+H4Iicntn6tRoAZQe1xSyNieQ&#10;kd1IMQzVwFRNHBLmCLbC+khoHY6tS1+NFi26n5z11LYl9z/24CRn+oOh8txM5/PY58mYL66IJXOX&#10;nurSA0aQVMkDZ+NyE9LfSODsHZVxqxLg50hOMVM7Ju6nrxP7/dJOp54/+PoXAAAA//8DAFBLAwQU&#10;AAYACAAAACEAKIbzBNsAAAAFAQAADwAAAGRycy9kb3ducmV2LnhtbEyPwU7DMBBE70j8g7VI3KjT&#10;IFAU4lSIqmdKQULcHHsbR43XIXbTlK9n4QKXkUazmnlbrWbfiwnH2AVSsFxkIJBMsB21Ct5eNzcF&#10;iJg0Wd0HQgVnjLCqLy8qXdpwohecdqkVXEKx1ApcSkMpZTQOvY6LMCBxtg+j14nt2Eo76hOX+17m&#10;WXYvve6IF5we8MmhOeyOXkFcbz8Hs982B2fPX8/r6c68bz6Uur6aHx9AJJzT3zH84DM61MzUhCPZ&#10;KHoF/Ej6Vc6K4pZtoyDPlznIupL/6etvAAAA//8DAFBLAQItABQABgAIAAAAIQC2gziS/gAAAOEB&#10;AAATAAAAAAAAAAAAAAAAAAAAAABbQ29udGVudF9UeXBlc10ueG1sUEsBAi0AFAAGAAgAAAAhADj9&#10;If/WAAAAlAEAAAsAAAAAAAAAAAAAAAAALwEAAF9yZWxzLy5yZWxzUEsBAi0AFAAGAAgAAAAhAAfE&#10;RBwVAgAAKAQAAA4AAAAAAAAAAAAAAAAALgIAAGRycy9lMm9Eb2MueG1sUEsBAi0AFAAGAAgAAAAh&#10;ACiG8wTbAAAABQEAAA8AAAAAAAAAAAAAAAAAbwQAAGRycy9kb3ducmV2LnhtbFBLBQYAAAAABAAE&#10;APMAAAB3BQAAAAA=&#10;">
                <v:textbox style="mso-fit-shape-to-text:t">
                  <w:txbxContent>
                    <w:p w14:paraId="6DACCA93" w14:textId="77777777" w:rsidR="00AE015E" w:rsidRDefault="00AE015E" w:rsidP="00AE015E"/>
                    <w:p w14:paraId="18E464E3" w14:textId="77777777" w:rsidR="00AE015E" w:rsidRDefault="00AE015E" w:rsidP="00AE015E"/>
                    <w:p w14:paraId="0CFF1922" w14:textId="77777777" w:rsidR="00AE015E" w:rsidRDefault="00AE015E" w:rsidP="00AE015E"/>
                    <w:p w14:paraId="3173D776" w14:textId="77777777" w:rsidR="00AE015E" w:rsidRDefault="00AE015E" w:rsidP="00AE015E"/>
                    <w:p w14:paraId="441DA6DA" w14:textId="77777777" w:rsidR="00AE015E" w:rsidRDefault="00AE015E" w:rsidP="00AE015E"/>
                  </w:txbxContent>
                </v:textbox>
                <w10:anchorlock/>
              </v:shape>
            </w:pict>
          </mc:Fallback>
        </mc:AlternateContent>
      </w:r>
    </w:p>
    <w:tbl>
      <w:tblPr>
        <w:tblStyle w:val="TableGrid"/>
        <w:tblW w:w="94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103"/>
        <w:gridCol w:w="709"/>
        <w:gridCol w:w="851"/>
        <w:gridCol w:w="567"/>
        <w:gridCol w:w="2254"/>
      </w:tblGrid>
      <w:tr w:rsidR="00AE015E" w14:paraId="47944804" w14:textId="77777777" w:rsidTr="00AE015E">
        <w:tc>
          <w:tcPr>
            <w:tcW w:w="5103" w:type="dxa"/>
            <w:vAlign w:val="center"/>
          </w:tcPr>
          <w:p w14:paraId="57D026F7" w14:textId="7609115A" w:rsidR="00AE015E" w:rsidRPr="00AE015E" w:rsidRDefault="00AE015E" w:rsidP="002D7705">
            <w:pPr>
              <w:rPr>
                <w:b/>
                <w:bCs/>
              </w:rPr>
            </w:pPr>
            <w:r>
              <w:rPr>
                <w:b/>
                <w:bCs/>
              </w:rPr>
              <w:lastRenderedPageBreak/>
              <w:t>Other emergency services (if appropriate)</w:t>
            </w:r>
          </w:p>
        </w:tc>
        <w:tc>
          <w:tcPr>
            <w:tcW w:w="709" w:type="dxa"/>
            <w:vAlign w:val="center"/>
          </w:tcPr>
          <w:p w14:paraId="6773B4EF" w14:textId="77777777" w:rsidR="00AE015E" w:rsidRDefault="00AE015E" w:rsidP="002D7705">
            <w:r>
              <w:t>Yes</w:t>
            </w:r>
          </w:p>
        </w:tc>
        <w:tc>
          <w:tcPr>
            <w:tcW w:w="851" w:type="dxa"/>
            <w:vAlign w:val="center"/>
          </w:tcPr>
          <w:p w14:paraId="5CF1218B" w14:textId="77777777" w:rsidR="00AE015E" w:rsidRDefault="00AE015E" w:rsidP="002D7705">
            <w:r>
              <w:rPr>
                <w:noProof/>
              </w:rPr>
              <mc:AlternateContent>
                <mc:Choice Requires="wps">
                  <w:drawing>
                    <wp:inline distT="0" distB="0" distL="0" distR="0" wp14:anchorId="1E9BAE7A" wp14:editId="55813CCF">
                      <wp:extent cx="270000" cy="270000"/>
                      <wp:effectExtent l="0" t="0" r="15875" b="15875"/>
                      <wp:docPr id="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70000" cy="270000"/>
                              </a:xfrm>
                              <a:prstGeom prst="rect">
                                <a:avLst/>
                              </a:prstGeom>
                              <a:solidFill>
                                <a:srgbClr val="FFFFFF"/>
                              </a:solidFill>
                              <a:ln w="9525">
                                <a:solidFill>
                                  <a:srgbClr val="000000"/>
                                </a:solidFill>
                                <a:miter lim="800000"/>
                                <a:headEnd/>
                                <a:tailEnd/>
                              </a:ln>
                            </wps:spPr>
                            <wps:txbx>
                              <w:txbxContent>
                                <w:p w14:paraId="76DF63E2" w14:textId="77777777" w:rsidR="00AE015E" w:rsidRDefault="00AE015E" w:rsidP="00AE015E"/>
                              </w:txbxContent>
                            </wps:txbx>
                            <wps:bodyPr rot="0" vert="horz" wrap="square" lIns="91440" tIns="45720" rIns="91440" bIns="45720" anchor="t" anchorCtr="0">
                              <a:noAutofit/>
                            </wps:bodyPr>
                          </wps:wsp>
                        </a:graphicData>
                      </a:graphic>
                    </wp:inline>
                  </w:drawing>
                </mc:Choice>
                <mc:Fallback>
                  <w:pict>
                    <v:shape w14:anchorId="1E9BAE7A" id="_x0000_s1038" type="#_x0000_t202" style="width:21.25pt;height:21.2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kdH4EQIAACYEAAAOAAAAZHJzL2Uyb0RvYy54bWysU1Fv0zAQfkfiP1h+p2mjlm1R02l0FCGN&#10;gTT4ARfHaSwcn7HdJuPXc3ayrgzxgsiDdZc7f/fdd+f19dBpdpTOKzQlX8zmnEkjsFZmX/JvX3dv&#10;LjnzAUwNGo0s+aP0/Hrz+tW6t4XMsUVdS8cIxPiityVvQ7BFlnnRyg78DK00FGzQdRDIdfusdtAT&#10;eqezfD5/m/XoautQSO/p7+0Y5JuE3zRShM9N42VguuTELaTTpbOKZ7ZZQ7F3YFslJhrwDyw6UIaK&#10;nqBuIQA7OPUHVKeEQ49NmAnsMmwaJWTqgbpZzF9089CClakXEsfbk0z+/8GK++OD/eJYGN7hQANM&#10;TXh7h+K7Zwa3LZi9vHEO+1ZCTYUXUbKst76YrkapfeEjSNV/wpqGDIeACWhoXBdVoT4ZodMAHk+i&#10;yyEwQT/zizl9nAkKTXasAMXTZet8+CCxY9EouaOZJnA43vkwpj6lxFoetap3SuvkuH211Y4dgea/&#10;S1/i/yJNG9aX/GqVr8b+/woRqRLZsepvlToVaJG16kp+eUqCIqr23tR0AYoASo82dafNJGNUbtQw&#10;DNXAVE0a57FClLXC+pGEdTguLj00Mlp0PznraWlL7n8cwEnO9EdDw7laLJdxy5OzXF3k5LjzSHUe&#10;ASMIquSBs9HchvQyIleDNzTERiWBn5lMnGkZ04imhxO3/dxPWc/Pe/MLAAD//wMAUEsDBBQABgAI&#10;AAAAIQC98Wl62gAAAAMBAAAPAAAAZHJzL2Rvd25yZXYueG1sTI9BT8MwDIXvSPyHyEhcEEsZY4zS&#10;dEJIoO0GA23XrPHaisQpSdaVf4+Bw7j4yXrWe5+L+eCs6DHE1pOCq1EGAqnypqVawfvb0+UMREya&#10;jLaeUMEXRpiXpyeFzo0/0Cv2q1QLDqGYawVNSl0uZawadDqOfIfE3s4HpxOvoZYm6AOHOyvHWTaV&#10;TrfEDY3u8LHB6mO1dwpmk0W/icvrl3U13dm7dHHbP38Gpc7Phod7EAmHdDyGH3xGh5KZtn5PJgqr&#10;gB9Jv5O9yfgGxPZPZVnI/+zlNwAAAP//AwBQSwECLQAUAAYACAAAACEAtoM4kv4AAADhAQAAEwAA&#10;AAAAAAAAAAAAAAAAAAAAW0NvbnRlbnRfVHlwZXNdLnhtbFBLAQItABQABgAIAAAAIQA4/SH/1gAA&#10;AJQBAAALAAAAAAAAAAAAAAAAAC8BAABfcmVscy8ucmVsc1BLAQItABQABgAIAAAAIQBFkdH4EQIA&#10;ACYEAAAOAAAAAAAAAAAAAAAAAC4CAABkcnMvZTJvRG9jLnhtbFBLAQItABQABgAIAAAAIQC98Wl6&#10;2gAAAAMBAAAPAAAAAAAAAAAAAAAAAGsEAABkcnMvZG93bnJldi54bWxQSwUGAAAAAAQABADzAAAA&#10;cgUAAAAA&#10;">
                      <v:textbox>
                        <w:txbxContent>
                          <w:p w14:paraId="76DF63E2" w14:textId="77777777" w:rsidR="00AE015E" w:rsidRDefault="00AE015E" w:rsidP="00AE015E"/>
                        </w:txbxContent>
                      </v:textbox>
                      <w10:anchorlock/>
                    </v:shape>
                  </w:pict>
                </mc:Fallback>
              </mc:AlternateContent>
            </w:r>
          </w:p>
        </w:tc>
        <w:tc>
          <w:tcPr>
            <w:tcW w:w="567" w:type="dxa"/>
            <w:vAlign w:val="center"/>
          </w:tcPr>
          <w:p w14:paraId="29A0C0D7" w14:textId="77777777" w:rsidR="00AE015E" w:rsidRDefault="00AE015E" w:rsidP="002D7705">
            <w:r>
              <w:t>No</w:t>
            </w:r>
          </w:p>
        </w:tc>
        <w:tc>
          <w:tcPr>
            <w:tcW w:w="2254" w:type="dxa"/>
            <w:vAlign w:val="center"/>
          </w:tcPr>
          <w:p w14:paraId="1712CECD" w14:textId="77777777" w:rsidR="00AE015E" w:rsidRDefault="00AE015E" w:rsidP="002D7705">
            <w:r>
              <w:rPr>
                <w:noProof/>
              </w:rPr>
              <mc:AlternateContent>
                <mc:Choice Requires="wps">
                  <w:drawing>
                    <wp:inline distT="0" distB="0" distL="0" distR="0" wp14:anchorId="5A06BDC5" wp14:editId="4FAB0FF9">
                      <wp:extent cx="270000" cy="270000"/>
                      <wp:effectExtent l="0" t="0" r="15875" b="15875"/>
                      <wp:docPr id="1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70000" cy="270000"/>
                              </a:xfrm>
                              <a:prstGeom prst="rect">
                                <a:avLst/>
                              </a:prstGeom>
                              <a:solidFill>
                                <a:srgbClr val="FFFFFF"/>
                              </a:solidFill>
                              <a:ln w="9525">
                                <a:solidFill>
                                  <a:srgbClr val="000000"/>
                                </a:solidFill>
                                <a:miter lim="800000"/>
                                <a:headEnd/>
                                <a:tailEnd/>
                              </a:ln>
                            </wps:spPr>
                            <wps:txbx>
                              <w:txbxContent>
                                <w:p w14:paraId="7307D141" w14:textId="77777777" w:rsidR="00AE015E" w:rsidRDefault="00AE015E" w:rsidP="00AE015E"/>
                              </w:txbxContent>
                            </wps:txbx>
                            <wps:bodyPr rot="0" vert="horz" wrap="square" lIns="91440" tIns="45720" rIns="91440" bIns="45720" anchor="t" anchorCtr="0">
                              <a:noAutofit/>
                            </wps:bodyPr>
                          </wps:wsp>
                        </a:graphicData>
                      </a:graphic>
                    </wp:inline>
                  </w:drawing>
                </mc:Choice>
                <mc:Fallback>
                  <w:pict>
                    <v:shape w14:anchorId="5A06BDC5" id="_x0000_s1039" type="#_x0000_t202" style="width:21.25pt;height:21.2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Jr8OEgIAACYEAAAOAAAAZHJzL2Uyb0RvYy54bWysU9tu2zAMfR+wfxD0vjjJkrU14hRdugwD&#10;ugvQ7gNoWY6FyaImKbGzrx8lu2nWoS/D/CCQJnV4eEitrvtWs4N0XqEp+Gwy5UwagZUyu4J/f9i+&#10;ueTMBzAVaDSy4Efp+fX69atVZ3M5xwZ1JR0jEOPzzha8CcHmWeZFI1vwE7TSULBG10Ig1+2yykFH&#10;6K3O5tPpu6xDV1mHQnpPf2+HIF8n/LqWInytay8D0wUnbiGdLp1lPLP1CvKdA9soMdKAf2DRgjJU&#10;9AR1CwHY3qm/oFolHHqsw0Rgm2FdKyFTD9TNbPqsm/sGrEy9kDjenmTy/w9WfDnc22+Ohf499jTA&#10;1IS3dyh+eGZw04DZyRvnsGskVFR4FiXLOuvz8WqU2uc+gpTdZ6xoyLAPmID62rVRFeqTEToN4HgS&#10;XfaBCfo5v5jSx5mg0GjHCpA/XrbOh48SWxaNgjuaaQKHw50PQ+pjSqzlUatqq7ROjtuVG+3YAWj+&#10;2/Ql/s/StGFdwa+W8+XQ/4sQkSqRHar+UalVgRZZq7bgl6ckyKNqH0xFFyAPoPRgU3fajDJG5QYN&#10;Q1/2TFWk8dtYIcpaYnUkYR0Oi0sPjYwG3S/OOlragvufe3CSM/3J0HCuZotF3PLkLJYXc3LceaQ8&#10;j4ARBFXwwNlgbkJ6GZGrwRsaYq2SwE9MRs60jGlE48OJ237up6yn573+DQAA//8DAFBLAwQUAAYA&#10;CAAAACEAvfFpetoAAAADAQAADwAAAGRycy9kb3ducmV2LnhtbEyPQU/DMAyF70j8h8hIXBBLGWOM&#10;0nRCSKDtBgNt16zx2orEKUnWlX+PgcO4+Ml61nufi/ngrOgxxNaTgqtRBgKp8qalWsH729PlDERM&#10;moy2nlDBF0aYl6cnhc6NP9Ar9qtUCw6hmGsFTUpdLmWsGnQ6jnyHxN7OB6cTr6GWJugDhzsrx1k2&#10;lU63xA2N7vCxwepjtXcKZpNFv4nL65d1Nd3Zu3Rx2z9/BqXOz4aHexAJh3Q8hh98RoeSmbZ+TyYK&#10;q4AfSb+Tvcn4BsT2T2VZyP/s5TcAAAD//wMAUEsBAi0AFAAGAAgAAAAhALaDOJL+AAAA4QEAABMA&#10;AAAAAAAAAAAAAAAAAAAAAFtDb250ZW50X1R5cGVzXS54bWxQSwECLQAUAAYACAAAACEAOP0h/9YA&#10;AACUAQAACwAAAAAAAAAAAAAAAAAvAQAAX3JlbHMvLnJlbHNQSwECLQAUAAYACAAAACEAlya/DhIC&#10;AAAmBAAADgAAAAAAAAAAAAAAAAAuAgAAZHJzL2Uyb0RvYy54bWxQSwECLQAUAAYACAAAACEAvfFp&#10;etoAAAADAQAADwAAAAAAAAAAAAAAAABsBAAAZHJzL2Rvd25yZXYueG1sUEsFBgAAAAAEAAQA8wAA&#10;AHMFAAAAAA==&#10;">
                      <v:textbox>
                        <w:txbxContent>
                          <w:p w14:paraId="7307D141" w14:textId="77777777" w:rsidR="00AE015E" w:rsidRDefault="00AE015E" w:rsidP="00AE015E"/>
                        </w:txbxContent>
                      </v:textbox>
                      <w10:anchorlock/>
                    </v:shape>
                  </w:pict>
                </mc:Fallback>
              </mc:AlternateContent>
            </w:r>
          </w:p>
        </w:tc>
      </w:tr>
    </w:tbl>
    <w:p w14:paraId="5BBA95D7" w14:textId="40C3AC0E" w:rsidR="00AE015E" w:rsidRDefault="00AE015E" w:rsidP="00AE015E">
      <w:r>
        <w:rPr>
          <w:noProof/>
        </w:rPr>
        <mc:AlternateContent>
          <mc:Choice Requires="wps">
            <w:drawing>
              <wp:inline distT="0" distB="0" distL="0" distR="0" wp14:anchorId="2DAC6243" wp14:editId="494281A0">
                <wp:extent cx="5607050" cy="1404620"/>
                <wp:effectExtent l="0" t="0" r="12700" b="22225"/>
                <wp:docPr id="1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607050" cy="1404620"/>
                        </a:xfrm>
                        <a:prstGeom prst="rect">
                          <a:avLst/>
                        </a:prstGeom>
                        <a:solidFill>
                          <a:srgbClr val="FFFFFF"/>
                        </a:solidFill>
                        <a:ln w="9525">
                          <a:solidFill>
                            <a:srgbClr val="000000"/>
                          </a:solidFill>
                          <a:miter lim="800000"/>
                          <a:headEnd/>
                          <a:tailEnd/>
                        </a:ln>
                      </wps:spPr>
                      <wps:txbx>
                        <w:txbxContent>
                          <w:p w14:paraId="4BAF06D2" w14:textId="77777777" w:rsidR="00AE015E" w:rsidRDefault="00AE015E" w:rsidP="00AE015E"/>
                          <w:p w14:paraId="14A59303" w14:textId="77777777" w:rsidR="00AE015E" w:rsidRDefault="00AE015E" w:rsidP="00AE015E"/>
                          <w:p w14:paraId="2F05A312" w14:textId="77777777" w:rsidR="00AE015E" w:rsidRDefault="00AE015E" w:rsidP="00AE015E"/>
                          <w:p w14:paraId="064DC03C" w14:textId="77777777" w:rsidR="00AE015E" w:rsidRDefault="00AE015E" w:rsidP="00AE015E"/>
                          <w:p w14:paraId="6FD47757" w14:textId="77777777" w:rsidR="00AE015E" w:rsidRDefault="00AE015E" w:rsidP="00AE015E"/>
                        </w:txbxContent>
                      </wps:txbx>
                      <wps:bodyPr rot="0" vert="horz" wrap="square" lIns="91440" tIns="45720" rIns="91440" bIns="45720" anchor="t" anchorCtr="0">
                        <a:spAutoFit/>
                      </wps:bodyPr>
                    </wps:wsp>
                  </a:graphicData>
                </a:graphic>
              </wp:inline>
            </w:drawing>
          </mc:Choice>
          <mc:Fallback>
            <w:pict>
              <v:shape w14:anchorId="2DAC6243" id="_x0000_s1040" type="#_x0000_t202" style="width:441.5pt;height:110.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oHKFFQIAACgEAAAOAAAAZHJzL2Uyb0RvYy54bWysk99v2yAQx98n7X9AvC92oiRtrThVly7T&#10;pO6H1O0POGMco2GOAYmd/fU7cJpG3fYyjQfEcfDl7nPH6nboNDtI5xWakk8nOWfSCKyV2ZX829ft&#10;m2vOfABTg0YjS36Unt+uX79a9baQM2xR19IxEjG+6G3J2xBskWVetLIDP0ErDTkbdB0EMt0uqx30&#10;pN7pbJbny6xHV1uHQnpPu/ejk6+TftNIET43jZeB6ZJTbCHNLs1VnLP1CoqdA9sqcQoD/iGKDpSh&#10;R89S9xCA7Z36TapTwqHHJkwEdhk2jRIy5UDZTPMX2Ty2YGXKheB4e8bk/5+s+HR4tF8cC8NbHKiA&#10;KQlvH1B898zgpgWzk3fOYd9KqOnhaUSW9dYXp6sRtS98FKn6j1hTkWEfMAkNjesiFcqTkToV4HiG&#10;LofABG0ulvlVviCXIN90ns+Xs1SWDIqn69b58F5ix+Ki5I6qmuTh8OBDDAeKpyPxNY9a1VuldTLc&#10;rtpoxw5AHbBNI2Xw4pg2rC/5zWK2GAn8VSJP408SnQrUylp1Jb8+H4Iicntn6tRoAZQe1xSyNieQ&#10;kd1IMQzVwFQdOcQXItgK6yOhdTi2Ln01WrTofnLWU9uW3P/Yg5Oc6Q+GynMznc9jnydjvrgilsxd&#10;eqpLDxhBUiUPnI3LTUh/I4Gzd1TGrUqAnyM5xUztmLifvk7s90s7nXr+4OtfAAAA//8DAFBLAwQU&#10;AAYACAAAACEAKIbzBNsAAAAFAQAADwAAAGRycy9kb3ducmV2LnhtbEyPwU7DMBBE70j8g7VI3KjT&#10;IFAU4lSIqmdKQULcHHsbR43XIXbTlK9n4QKXkUazmnlbrWbfiwnH2AVSsFxkIJBMsB21Ct5eNzcF&#10;iJg0Wd0HQgVnjLCqLy8qXdpwohecdqkVXEKx1ApcSkMpZTQOvY6LMCBxtg+j14nt2Eo76hOX+17m&#10;WXYvve6IF5we8MmhOeyOXkFcbz8Hs982B2fPX8/r6c68bz6Uur6aHx9AJJzT3zH84DM61MzUhCPZ&#10;KHoF/Ej6Vc6K4pZtoyDPlznIupL/6etvAAAA//8DAFBLAQItABQABgAIAAAAIQC2gziS/gAAAOEB&#10;AAATAAAAAAAAAAAAAAAAAAAAAABbQ29udGVudF9UeXBlc10ueG1sUEsBAi0AFAAGAAgAAAAhADj9&#10;If/WAAAAlAEAAAsAAAAAAAAAAAAAAAAALwEAAF9yZWxzLy5yZWxzUEsBAi0AFAAGAAgAAAAhAB+g&#10;coUVAgAAKAQAAA4AAAAAAAAAAAAAAAAALgIAAGRycy9lMm9Eb2MueG1sUEsBAi0AFAAGAAgAAAAh&#10;ACiG8wTbAAAABQEAAA8AAAAAAAAAAAAAAAAAbwQAAGRycy9kb3ducmV2LnhtbFBLBQYAAAAABAAE&#10;APMAAAB3BQAAAAA=&#10;">
                <v:textbox style="mso-fit-shape-to-text:t">
                  <w:txbxContent>
                    <w:p w14:paraId="4BAF06D2" w14:textId="77777777" w:rsidR="00AE015E" w:rsidRDefault="00AE015E" w:rsidP="00AE015E"/>
                    <w:p w14:paraId="14A59303" w14:textId="77777777" w:rsidR="00AE015E" w:rsidRDefault="00AE015E" w:rsidP="00AE015E"/>
                    <w:p w14:paraId="2F05A312" w14:textId="77777777" w:rsidR="00AE015E" w:rsidRDefault="00AE015E" w:rsidP="00AE015E"/>
                    <w:p w14:paraId="064DC03C" w14:textId="77777777" w:rsidR="00AE015E" w:rsidRDefault="00AE015E" w:rsidP="00AE015E"/>
                    <w:p w14:paraId="6FD47757" w14:textId="77777777" w:rsidR="00AE015E" w:rsidRDefault="00AE015E" w:rsidP="00AE015E"/>
                  </w:txbxContent>
                </v:textbox>
                <w10:anchorlock/>
              </v:shape>
            </w:pict>
          </mc:Fallback>
        </mc:AlternateConten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268"/>
        <w:gridCol w:w="709"/>
        <w:gridCol w:w="851"/>
        <w:gridCol w:w="567"/>
        <w:gridCol w:w="2254"/>
      </w:tblGrid>
      <w:tr w:rsidR="00AE015E" w14:paraId="6E8CDA02" w14:textId="77777777" w:rsidTr="002D7705">
        <w:tc>
          <w:tcPr>
            <w:tcW w:w="2268" w:type="dxa"/>
            <w:vAlign w:val="center"/>
          </w:tcPr>
          <w:p w14:paraId="6FD15BC6" w14:textId="48E932FD" w:rsidR="00AE015E" w:rsidRPr="00AE015E" w:rsidRDefault="00AE015E" w:rsidP="002D7705">
            <w:pPr>
              <w:rPr>
                <w:b/>
                <w:bCs/>
              </w:rPr>
            </w:pPr>
            <w:r>
              <w:rPr>
                <w:b/>
                <w:bCs/>
              </w:rPr>
              <w:t>Local Authority</w:t>
            </w:r>
          </w:p>
        </w:tc>
        <w:tc>
          <w:tcPr>
            <w:tcW w:w="709" w:type="dxa"/>
            <w:vAlign w:val="center"/>
          </w:tcPr>
          <w:p w14:paraId="4DBAC10D" w14:textId="77777777" w:rsidR="00AE015E" w:rsidRDefault="00AE015E" w:rsidP="002D7705">
            <w:r>
              <w:t>Yes</w:t>
            </w:r>
          </w:p>
        </w:tc>
        <w:tc>
          <w:tcPr>
            <w:tcW w:w="851" w:type="dxa"/>
            <w:vAlign w:val="center"/>
          </w:tcPr>
          <w:p w14:paraId="108CEEF6" w14:textId="77777777" w:rsidR="00AE015E" w:rsidRDefault="00AE015E" w:rsidP="002D7705">
            <w:r>
              <w:rPr>
                <w:noProof/>
              </w:rPr>
              <mc:AlternateContent>
                <mc:Choice Requires="wps">
                  <w:drawing>
                    <wp:inline distT="0" distB="0" distL="0" distR="0" wp14:anchorId="2C947FD4" wp14:editId="57F8C0A8">
                      <wp:extent cx="270000" cy="270000"/>
                      <wp:effectExtent l="0" t="0" r="15875" b="15875"/>
                      <wp:docPr id="2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70000" cy="270000"/>
                              </a:xfrm>
                              <a:prstGeom prst="rect">
                                <a:avLst/>
                              </a:prstGeom>
                              <a:solidFill>
                                <a:srgbClr val="FFFFFF"/>
                              </a:solidFill>
                              <a:ln w="9525">
                                <a:solidFill>
                                  <a:srgbClr val="000000"/>
                                </a:solidFill>
                                <a:miter lim="800000"/>
                                <a:headEnd/>
                                <a:tailEnd/>
                              </a:ln>
                            </wps:spPr>
                            <wps:txbx>
                              <w:txbxContent>
                                <w:p w14:paraId="67D48AB1" w14:textId="77777777" w:rsidR="00AE015E" w:rsidRDefault="00AE015E" w:rsidP="00AE015E"/>
                              </w:txbxContent>
                            </wps:txbx>
                            <wps:bodyPr rot="0" vert="horz" wrap="square" lIns="91440" tIns="45720" rIns="91440" bIns="45720" anchor="t" anchorCtr="0">
                              <a:noAutofit/>
                            </wps:bodyPr>
                          </wps:wsp>
                        </a:graphicData>
                      </a:graphic>
                    </wp:inline>
                  </w:drawing>
                </mc:Choice>
                <mc:Fallback>
                  <w:pict>
                    <v:shape w14:anchorId="2C947FD4" id="_x0000_s1041" type="#_x0000_t202" style="width:21.25pt;height:21.2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nEtWEgIAACYEAAAOAAAAZHJzL2Uyb0RvYy54bWysU8Fu2zAMvQ/YPwi6L06CZG2NOEWXLsOA&#10;rhvQ9QNoWY6FyaImKbGzrx8lu2nWoZdhPgikST0+PlKr677V7CCdV2gKPptMOZNGYKXMruCP37fv&#10;LjnzAUwFGo0s+FF6fr1++2bV2VzOsUFdSccIxPi8swVvQrB5lnnRyBb8BK00FKzRtRDIdbusctAR&#10;equz+XT6PuvQVdahkN7T39shyNcJv66lCF/r2svAdMGJW0inS2cZz2y9gnznwDZKjDTgH1i0oAwV&#10;PUHdQgC2d+ovqFYJhx7rMBHYZljXSsjUA3Uzm77o5qEBK1MvJI63J5n8/4MV94cH+82x0H/AngaY&#10;mvD2DsUPzwxuGjA7eeMcdo2EigrPomRZZ30+Xo1S+9xHkLL7ghUNGfYBE1BfuzaqQn0yQqcBHE+i&#10;yz4wQT/nF1P6OBMUGu1YAfKny9b58Eliy6JRcEczTeBwuPNhSH1KibU8alVtldbJcbtyox07AM1/&#10;m77E/0WaNqwr+NVyvhz6fxUiUiWyQ9U/KrUq0CJr1Rb88pQEeVTto6noAuQBlB5s6k6bUcao3KBh&#10;6MueqYo0XsYKUdYSqyMJ63BYXHpoZDTofnHW0dIW3P/cg5Oc6c+GhnM1WyzilidnsbyYk+POI+V5&#10;BIwgqIIHzgZzE9LLiFwN3tAQa5UEfmYycqZlTCMaH07c9nM/ZT0/7/VvAAAA//8DAFBLAwQUAAYA&#10;CAAAACEAvfFpetoAAAADAQAADwAAAGRycy9kb3ducmV2LnhtbEyPQU/DMAyF70j8h8hIXBBLGWOM&#10;0nRCSKDtBgNt16zx2orEKUnWlX+PgcO4+Ml61nufi/ngrOgxxNaTgqtRBgKp8qalWsH729PlDERM&#10;moy2nlDBF0aYl6cnhc6NP9Ar9qtUCw6hmGsFTUpdLmWsGnQ6jnyHxN7OB6cTr6GWJugDhzsrx1k2&#10;lU63xA2N7vCxwepjtXcKZpNFv4nL65d1Nd3Zu3Rx2z9/BqXOz4aHexAJh3Q8hh98RoeSmbZ+TyYK&#10;q4AfSb+Tvcn4BsT2T2VZyP/s5TcAAAD//wMAUEsBAi0AFAAGAAgAAAAhALaDOJL+AAAA4QEAABMA&#10;AAAAAAAAAAAAAAAAAAAAAFtDb250ZW50X1R5cGVzXS54bWxQSwECLQAUAAYACAAAACEAOP0h/9YA&#10;AACUAQAACwAAAAAAAAAAAAAAAAAvAQAAX3JlbHMvLnJlbHNQSwECLQAUAAYACAAAACEAuJxLVhIC&#10;AAAmBAAADgAAAAAAAAAAAAAAAAAuAgAAZHJzL2Uyb0RvYy54bWxQSwECLQAUAAYACAAAACEAvfFp&#10;etoAAAADAQAADwAAAAAAAAAAAAAAAABsBAAAZHJzL2Rvd25yZXYueG1sUEsFBgAAAAAEAAQA8wAA&#10;AHMFAAAAAA==&#10;">
                      <v:textbox>
                        <w:txbxContent>
                          <w:p w14:paraId="67D48AB1" w14:textId="77777777" w:rsidR="00AE015E" w:rsidRDefault="00AE015E" w:rsidP="00AE015E"/>
                        </w:txbxContent>
                      </v:textbox>
                      <w10:anchorlock/>
                    </v:shape>
                  </w:pict>
                </mc:Fallback>
              </mc:AlternateContent>
            </w:r>
          </w:p>
        </w:tc>
        <w:tc>
          <w:tcPr>
            <w:tcW w:w="567" w:type="dxa"/>
            <w:vAlign w:val="center"/>
          </w:tcPr>
          <w:p w14:paraId="09B801AD" w14:textId="77777777" w:rsidR="00AE015E" w:rsidRDefault="00AE015E" w:rsidP="002D7705">
            <w:r>
              <w:t>No</w:t>
            </w:r>
          </w:p>
        </w:tc>
        <w:tc>
          <w:tcPr>
            <w:tcW w:w="2254" w:type="dxa"/>
            <w:vAlign w:val="center"/>
          </w:tcPr>
          <w:p w14:paraId="73250710" w14:textId="77777777" w:rsidR="00AE015E" w:rsidRDefault="00AE015E" w:rsidP="002D7705">
            <w:r>
              <w:rPr>
                <w:noProof/>
              </w:rPr>
              <mc:AlternateContent>
                <mc:Choice Requires="wps">
                  <w:drawing>
                    <wp:inline distT="0" distB="0" distL="0" distR="0" wp14:anchorId="7D03C24C" wp14:editId="1441D293">
                      <wp:extent cx="270000" cy="270000"/>
                      <wp:effectExtent l="0" t="0" r="15875" b="15875"/>
                      <wp:docPr id="2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70000" cy="270000"/>
                              </a:xfrm>
                              <a:prstGeom prst="rect">
                                <a:avLst/>
                              </a:prstGeom>
                              <a:solidFill>
                                <a:srgbClr val="FFFFFF"/>
                              </a:solidFill>
                              <a:ln w="9525">
                                <a:solidFill>
                                  <a:srgbClr val="000000"/>
                                </a:solidFill>
                                <a:miter lim="800000"/>
                                <a:headEnd/>
                                <a:tailEnd/>
                              </a:ln>
                            </wps:spPr>
                            <wps:txbx>
                              <w:txbxContent>
                                <w:p w14:paraId="36B00D42" w14:textId="77777777" w:rsidR="00AE015E" w:rsidRDefault="00AE015E" w:rsidP="00AE015E"/>
                              </w:txbxContent>
                            </wps:txbx>
                            <wps:bodyPr rot="0" vert="horz" wrap="square" lIns="91440" tIns="45720" rIns="91440" bIns="45720" anchor="t" anchorCtr="0">
                              <a:noAutofit/>
                            </wps:bodyPr>
                          </wps:wsp>
                        </a:graphicData>
                      </a:graphic>
                    </wp:inline>
                  </w:drawing>
                </mc:Choice>
                <mc:Fallback>
                  <w:pict>
                    <v:shape w14:anchorId="7D03C24C" id="_x0000_s1042" type="#_x0000_t202" style="width:21.25pt;height:21.2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QomXEgIAACYEAAAOAAAAZHJzL2Uyb0RvYy54bWysU9tu2zAMfR+wfxD0vjgJkl6MOEWXLsOA&#10;7gJ0/QBalmNhsqhJSuzs60fJbpq12MswPwikSR0eHlKrm77V7CCdV2gKPptMOZNGYKXMruCP37fv&#10;rjjzAUwFGo0s+FF6frN++2bV2VzOsUFdSccIxPi8swVvQrB5lnnRyBb8BK00FKzRtRDIdbusctAR&#10;equz+XR6kXXoKutQSO/p790Q5OuEX9dShK917WVguuDELaTTpbOMZ7ZeQb5zYBslRhrwDyxaUIaK&#10;nqDuIADbO/UKqlXCocc6TAS2Gda1EjL1QN3Mpi+6eWjAytQLiePtSSb//2DFl8OD/eZY6N9jTwNM&#10;TXh7j+KHZwY3DZidvHUOu0ZCRYVnUbKssz4fr0apfe4jSNl9xoqGDPuACaivXRtVoT4ZodMAjifR&#10;ZR+YoJ/zyyl9nAkKjXasAPnTZet8+CixZdEouKOZJnA43PswpD6lxFoetaq2SuvkuF250Y4dgOa/&#10;TV/i/yJNG9YV/Ho5Xw79/xUiUiWyQ9U/KrUq0CJr1Rb86pQEeVTtg6noAuQBlB5s6k6bUcao3KBh&#10;6MueqYo0vogVoqwlVkcS1uGwuPTQyGjQ/eKso6UtuP+5Byc5058MDed6tljELU/OYnk5J8edR8rz&#10;CBhBUAUPnA3mJqSXEbkavKUh1ioJ/Mxk5EzLmEY0Ppy47ed+ynp+3uvfAAAA//8DAFBLAwQUAAYA&#10;CAAAACEAvfFpetoAAAADAQAADwAAAGRycy9kb3ducmV2LnhtbEyPQU/DMAyF70j8h8hIXBBLGWOM&#10;0nRCSKDtBgNt16zx2orEKUnWlX+PgcO4+Ml61nufi/ngrOgxxNaTgqtRBgKp8qalWsH729PlDERM&#10;moy2nlDBF0aYl6cnhc6NP9Ar9qtUCw6hmGsFTUpdLmWsGnQ6jnyHxN7OB6cTr6GWJugDhzsrx1k2&#10;lU63xA2N7vCxwepjtXcKZpNFv4nL65d1Nd3Zu3Rx2z9/BqXOz4aHexAJh3Q8hh98RoeSmbZ+TyYK&#10;q4AfSb+Tvcn4BsT2T2VZyP/s5TcAAAD//wMAUEsBAi0AFAAGAAgAAAAhALaDOJL+AAAA4QEAABMA&#10;AAAAAAAAAAAAAAAAAAAAAFtDb250ZW50X1R5cGVzXS54bWxQSwECLQAUAAYACAAAACEAOP0h/9YA&#10;AACUAQAACwAAAAAAAAAAAAAAAAAvAQAAX3JlbHMvLnJlbHNQSwECLQAUAAYACAAAACEAj0KJlxIC&#10;AAAmBAAADgAAAAAAAAAAAAAAAAAuAgAAZHJzL2Uyb0RvYy54bWxQSwECLQAUAAYACAAAACEAvfFp&#10;etoAAAADAQAADwAAAAAAAAAAAAAAAABsBAAAZHJzL2Rvd25yZXYueG1sUEsFBgAAAAAEAAQA8wAA&#10;AHMFAAAAAA==&#10;">
                      <v:textbox>
                        <w:txbxContent>
                          <w:p w14:paraId="36B00D42" w14:textId="77777777" w:rsidR="00AE015E" w:rsidRDefault="00AE015E" w:rsidP="00AE015E"/>
                        </w:txbxContent>
                      </v:textbox>
                      <w10:anchorlock/>
                    </v:shape>
                  </w:pict>
                </mc:Fallback>
              </mc:AlternateContent>
            </w:r>
          </w:p>
        </w:tc>
      </w:tr>
    </w:tbl>
    <w:p w14:paraId="77DCCD15" w14:textId="4A6AFC37" w:rsidR="00AE015E" w:rsidRDefault="005E483E" w:rsidP="00AE015E">
      <w:r>
        <w:rPr>
          <w:noProof/>
        </w:rPr>
        <mc:AlternateContent>
          <mc:Choice Requires="wps">
            <w:drawing>
              <wp:inline distT="0" distB="0" distL="0" distR="0" wp14:anchorId="055AA3AC" wp14:editId="0145C139">
                <wp:extent cx="5607050" cy="1404620"/>
                <wp:effectExtent l="0" t="0" r="12700" b="22225"/>
                <wp:docPr id="3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607050" cy="1404620"/>
                        </a:xfrm>
                        <a:prstGeom prst="rect">
                          <a:avLst/>
                        </a:prstGeom>
                        <a:solidFill>
                          <a:srgbClr val="FFFFFF"/>
                        </a:solidFill>
                        <a:ln w="9525">
                          <a:solidFill>
                            <a:srgbClr val="000000"/>
                          </a:solidFill>
                          <a:miter lim="800000"/>
                          <a:headEnd/>
                          <a:tailEnd/>
                        </a:ln>
                      </wps:spPr>
                      <wps:txbx>
                        <w:txbxContent>
                          <w:p w14:paraId="184D0D56" w14:textId="77777777" w:rsidR="005E483E" w:rsidRDefault="005E483E" w:rsidP="005E483E"/>
                          <w:p w14:paraId="5F0558A2" w14:textId="77777777" w:rsidR="005E483E" w:rsidRDefault="005E483E" w:rsidP="005E483E"/>
                          <w:p w14:paraId="6B262820" w14:textId="77777777" w:rsidR="005E483E" w:rsidRDefault="005E483E" w:rsidP="005E483E"/>
                          <w:p w14:paraId="31DE3555" w14:textId="77777777" w:rsidR="005E483E" w:rsidRDefault="005E483E" w:rsidP="005E483E"/>
                          <w:p w14:paraId="34B0D253" w14:textId="77777777" w:rsidR="005E483E" w:rsidRDefault="005E483E" w:rsidP="005E483E"/>
                        </w:txbxContent>
                      </wps:txbx>
                      <wps:bodyPr rot="0" vert="horz" wrap="square" lIns="91440" tIns="45720" rIns="91440" bIns="45720" anchor="t" anchorCtr="0">
                        <a:spAutoFit/>
                      </wps:bodyPr>
                    </wps:wsp>
                  </a:graphicData>
                </a:graphic>
              </wp:inline>
            </w:drawing>
          </mc:Choice>
          <mc:Fallback>
            <w:pict>
              <v:shape w14:anchorId="055AA3AC" id="_x0000_s1043" type="#_x0000_t202" style="width:441.5pt;height:110.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frBEFgIAACgEAAAOAAAAZHJzL2Uyb0RvYy54bWysk9uO2yAQhu8r9R0Q942dKIdda53VNttU&#10;lbYHadsHGGMco2KGAomdPn0HnM1G2/amKheIYeBn5pvh5nboNDtI5xWakk8nOWfSCKyV2ZX829ft&#10;myvOfABTg0YjS36Unt+uX7+66W0hZ9iirqVjJGJ80duStyHYIsu8aGUHfoJWGnI26DoIZLpdVjvo&#10;Sb3T2SzPl1mPrrYOhfSedu9HJ18n/aaRInxuGi8D0yWn2EKaXZqrOGfrGyh2DmyrxCkM+IcoOlCG&#10;Hj1L3UMAtnfqN6lOCYcemzAR2GXYNErIlANlM81fZPPYgpUpF4Lj7RmT/3+y4tPh0X5xLAxvcaAC&#10;piS8fUDx3TODmxbMTt45h30roaaHpxFZ1ltfnK5G1L7wUaTqP2JNRYZ9wCQ0NK6LVChPRupUgOMZ&#10;uhwCE7S5WOarfEEuQb7pPJ8vZ6ksGRRP163z4b3EjsVFyR1VNcnD4cGHGA4UT0fiax61qrdK62S4&#10;XbXRjh2AOmCbRsrgxTFtWF/y68VsMRL4q0Sexp8kOhWolbXqSn51PgRF5PbO1KnRAig9rilkbU4g&#10;I7uRYhiqgamaOKziCxFshfWR0DocW5e+Gi1adD8566ltS+5/7MFJzvQHQ+W5ns7nsc+TMV+siCVz&#10;l57q0gNGkFTJA2fjchPS30jg7B2VcasS4OdITjFTOybup68T+/3STqeeP/j6FwAAAP//AwBQSwME&#10;FAAGAAgAAAAhACiG8wTbAAAABQEAAA8AAABkcnMvZG93bnJldi54bWxMj8FOwzAQRO9I/IO1SNyo&#10;0yBQFOJUiKpnSkFC3Bx7G0eN1yF205SvZ+ECl5FGs5p5W61m34sJx9gFUrBcZCCQTLAdtQreXjc3&#10;BYiYNFndB0IFZ4ywqi8vKl3acKIXnHapFVxCsdQKXEpDKWU0Dr2OizAgcbYPo9eJ7dhKO+oTl/te&#10;5ll2L73uiBecHvDJoTnsjl5BXG8/B7PfNgdnz1/P6+nOvG8+lLq+mh8fQCSc098x/OAzOtTM1IQj&#10;2Sh6BfxI+lXOiuKWbaMgz5c5yLqS/+nrbwAAAP//AwBQSwECLQAUAAYACAAAACEAtoM4kv4AAADh&#10;AQAAEwAAAAAAAAAAAAAAAAAAAAAAW0NvbnRlbnRfVHlwZXNdLnhtbFBLAQItABQABgAIAAAAIQA4&#10;/SH/1gAAAJQBAAALAAAAAAAAAAAAAAAAAC8BAABfcmVscy8ucmVsc1BLAQItABQABgAIAAAAIQAo&#10;frBEFgIAACgEAAAOAAAAAAAAAAAAAAAAAC4CAABkcnMvZTJvRG9jLnhtbFBLAQItABQABgAIAAAA&#10;IQAohvME2wAAAAUBAAAPAAAAAAAAAAAAAAAAAHAEAABkcnMvZG93bnJldi54bWxQSwUGAAAAAAQA&#10;BADzAAAAeAUAAAAA&#10;">
                <v:textbox style="mso-fit-shape-to-text:t">
                  <w:txbxContent>
                    <w:p w14:paraId="184D0D56" w14:textId="77777777" w:rsidR="005E483E" w:rsidRDefault="005E483E" w:rsidP="005E483E"/>
                    <w:p w14:paraId="5F0558A2" w14:textId="77777777" w:rsidR="005E483E" w:rsidRDefault="005E483E" w:rsidP="005E483E"/>
                    <w:p w14:paraId="6B262820" w14:textId="77777777" w:rsidR="005E483E" w:rsidRDefault="005E483E" w:rsidP="005E483E"/>
                    <w:p w14:paraId="31DE3555" w14:textId="77777777" w:rsidR="005E483E" w:rsidRDefault="005E483E" w:rsidP="005E483E"/>
                    <w:p w14:paraId="34B0D253" w14:textId="77777777" w:rsidR="005E483E" w:rsidRDefault="005E483E" w:rsidP="005E483E"/>
                  </w:txbxContent>
                </v:textbox>
                <w10:anchorlock/>
              </v:shape>
            </w:pict>
          </mc:Fallback>
        </mc:AlternateContent>
      </w:r>
    </w:p>
    <w:tbl>
      <w:tblPr>
        <w:tblStyle w:val="TableGrid"/>
        <w:tblW w:w="9343"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962"/>
        <w:gridCol w:w="709"/>
        <w:gridCol w:w="851"/>
        <w:gridCol w:w="567"/>
        <w:gridCol w:w="2254"/>
      </w:tblGrid>
      <w:tr w:rsidR="00AE015E" w14:paraId="419A1BE4" w14:textId="77777777" w:rsidTr="00AE015E">
        <w:tc>
          <w:tcPr>
            <w:tcW w:w="4962" w:type="dxa"/>
            <w:vAlign w:val="center"/>
          </w:tcPr>
          <w:p w14:paraId="640ABD3B" w14:textId="109B5835" w:rsidR="00AE015E" w:rsidRPr="00AE015E" w:rsidRDefault="00AE015E" w:rsidP="002D7705">
            <w:pPr>
              <w:rPr>
                <w:b/>
                <w:bCs/>
              </w:rPr>
            </w:pPr>
            <w:r>
              <w:rPr>
                <w:b/>
                <w:bCs/>
              </w:rPr>
              <w:t>Community Council / Local community</w:t>
            </w:r>
          </w:p>
        </w:tc>
        <w:tc>
          <w:tcPr>
            <w:tcW w:w="709" w:type="dxa"/>
            <w:vAlign w:val="center"/>
          </w:tcPr>
          <w:p w14:paraId="0B0A5FF9" w14:textId="77777777" w:rsidR="00AE015E" w:rsidRDefault="00AE015E" w:rsidP="002D7705">
            <w:r>
              <w:t>Yes</w:t>
            </w:r>
          </w:p>
        </w:tc>
        <w:tc>
          <w:tcPr>
            <w:tcW w:w="851" w:type="dxa"/>
            <w:vAlign w:val="center"/>
          </w:tcPr>
          <w:p w14:paraId="28107746" w14:textId="77777777" w:rsidR="00AE015E" w:rsidRDefault="00AE015E" w:rsidP="002D7705">
            <w:r>
              <w:rPr>
                <w:noProof/>
              </w:rPr>
              <mc:AlternateContent>
                <mc:Choice Requires="wps">
                  <w:drawing>
                    <wp:inline distT="0" distB="0" distL="0" distR="0" wp14:anchorId="502CCCB3" wp14:editId="61B5C4D2">
                      <wp:extent cx="270000" cy="270000"/>
                      <wp:effectExtent l="0" t="0" r="15875" b="15875"/>
                      <wp:docPr id="3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70000" cy="270000"/>
                              </a:xfrm>
                              <a:prstGeom prst="rect">
                                <a:avLst/>
                              </a:prstGeom>
                              <a:solidFill>
                                <a:srgbClr val="FFFFFF"/>
                              </a:solidFill>
                              <a:ln w="9525">
                                <a:solidFill>
                                  <a:srgbClr val="000000"/>
                                </a:solidFill>
                                <a:miter lim="800000"/>
                                <a:headEnd/>
                                <a:tailEnd/>
                              </a:ln>
                            </wps:spPr>
                            <wps:txbx>
                              <w:txbxContent>
                                <w:p w14:paraId="237C49C7" w14:textId="77777777" w:rsidR="00AE015E" w:rsidRDefault="00AE015E" w:rsidP="00AE015E"/>
                              </w:txbxContent>
                            </wps:txbx>
                            <wps:bodyPr rot="0" vert="horz" wrap="square" lIns="91440" tIns="45720" rIns="91440" bIns="45720" anchor="t" anchorCtr="0">
                              <a:noAutofit/>
                            </wps:bodyPr>
                          </wps:wsp>
                        </a:graphicData>
                      </a:graphic>
                    </wp:inline>
                  </w:drawing>
                </mc:Choice>
                <mc:Fallback>
                  <w:pict>
                    <v:shape w14:anchorId="502CCCB3" id="_x0000_s1044" type="#_x0000_t202" style="width:21.25pt;height:21.2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X8wREgIAACYEAAAOAAAAZHJzL2Uyb0RvYy54bWysU1Fv0zAQfkfiP1h+p2mrlnVR02l0FCGN&#10;gTT4AY7jNBaOz5zdJuXXc3ayrgzxgsiDdZc7f/fdd+f1Td8adlToNdiCzyZTzpSVUGm7L/i3r7s3&#10;K858ELYSBqwq+El5frN5/WrduVzNoQFTKWQEYn3euYI3Ibg8y7xsVCv8BJyyFKwBWxHIxX1WoegI&#10;vTXZfDp9m3WAlUOQynv6ezcE+Sbh17WS4XNdexWYKThxC+nEdJbxzDZrke9RuEbLkYb4Bxat0JaK&#10;nqHuRBDsgPoPqFZLBA91mEhoM6hrLVXqgbqZTV9089gIp1IvJI53Z5n8/4OVD8dH9wVZ6N9BTwNM&#10;TXh3D/K7Zxa2jbB7dYsIXaNERYVnUbKscz4fr0apfe4jSNl9goqGLA4BElBfYxtVoT4ZodMATmfR&#10;VR+YpJ/zqyl9nEkKjXasIPKnyw59+KCgZdEoONJME7g43vswpD6lxFoejK522pjk4L7cGmRHQfPf&#10;pS/xf5FmLOsKfr2cL4f+/woRqRLZoepvlVodaJGNbgu+OieJPKr23lZ0QeRBaDPY1J2xo4xRuUHD&#10;0Jc90xVpvIoVoqwlVCcSFmFYXHpoZDSAPznraGkL7n8cBCrOzEdLw7meLRZxy5OzWF7NycHLSHkZ&#10;EVYSVMEDZ4O5DellRK4WbmmItU4CPzMZOdMyphGNDydu+6Wfsp6f9+YXAAAA//8DAFBLAwQUAAYA&#10;CAAAACEAvfFpetoAAAADAQAADwAAAGRycy9kb3ducmV2LnhtbEyPQU/DMAyF70j8h8hIXBBLGWOM&#10;0nRCSKDtBgNt16zx2orEKUnWlX+PgcO4+Ml61nufi/ngrOgxxNaTgqtRBgKp8qalWsH729PlDERM&#10;moy2nlDBF0aYl6cnhc6NP9Ar9qtUCw6hmGsFTUpdLmWsGnQ6jnyHxN7OB6cTr6GWJugDhzsrx1k2&#10;lU63xA2N7vCxwepjtXcKZpNFv4nL65d1Nd3Zu3Rx2z9/BqXOz4aHexAJh3Q8hh98RoeSmbZ+TyYK&#10;q4AfSb+Tvcn4BsT2T2VZyP/s5TcAAAD//wMAUEsBAi0AFAAGAAgAAAAhALaDOJL+AAAA4QEAABMA&#10;AAAAAAAAAAAAAAAAAAAAAFtDb250ZW50X1R5cGVzXS54bWxQSwECLQAUAAYACAAAACEAOP0h/9YA&#10;AACUAQAACwAAAAAAAAAAAAAAAAAvAQAAX3JlbHMvLnJlbHNQSwECLQAUAAYACAAAACEANF/MERIC&#10;AAAmBAAADgAAAAAAAAAAAAAAAAAuAgAAZHJzL2Uyb0RvYy54bWxQSwECLQAUAAYACAAAACEAvfFp&#10;etoAAAADAQAADwAAAAAAAAAAAAAAAABsBAAAZHJzL2Rvd25yZXYueG1sUEsFBgAAAAAEAAQA8wAA&#10;AHMFAAAAAA==&#10;">
                      <v:textbox>
                        <w:txbxContent>
                          <w:p w14:paraId="237C49C7" w14:textId="77777777" w:rsidR="00AE015E" w:rsidRDefault="00AE015E" w:rsidP="00AE015E"/>
                        </w:txbxContent>
                      </v:textbox>
                      <w10:anchorlock/>
                    </v:shape>
                  </w:pict>
                </mc:Fallback>
              </mc:AlternateContent>
            </w:r>
          </w:p>
        </w:tc>
        <w:tc>
          <w:tcPr>
            <w:tcW w:w="567" w:type="dxa"/>
            <w:vAlign w:val="center"/>
          </w:tcPr>
          <w:p w14:paraId="1ABC8B87" w14:textId="77777777" w:rsidR="00AE015E" w:rsidRDefault="00AE015E" w:rsidP="002D7705">
            <w:r>
              <w:t>No</w:t>
            </w:r>
          </w:p>
        </w:tc>
        <w:tc>
          <w:tcPr>
            <w:tcW w:w="2254" w:type="dxa"/>
            <w:vAlign w:val="center"/>
          </w:tcPr>
          <w:p w14:paraId="4E417E61" w14:textId="77777777" w:rsidR="00AE015E" w:rsidRDefault="00AE015E" w:rsidP="002D7705">
            <w:r>
              <w:rPr>
                <w:noProof/>
              </w:rPr>
              <mc:AlternateContent>
                <mc:Choice Requires="wps">
                  <w:drawing>
                    <wp:inline distT="0" distB="0" distL="0" distR="0" wp14:anchorId="154C854F" wp14:editId="33A2D315">
                      <wp:extent cx="270000" cy="270000"/>
                      <wp:effectExtent l="0" t="0" r="15875" b="15875"/>
                      <wp:docPr id="3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70000" cy="270000"/>
                              </a:xfrm>
                              <a:prstGeom prst="rect">
                                <a:avLst/>
                              </a:prstGeom>
                              <a:solidFill>
                                <a:srgbClr val="FFFFFF"/>
                              </a:solidFill>
                              <a:ln w="9525">
                                <a:solidFill>
                                  <a:srgbClr val="000000"/>
                                </a:solidFill>
                                <a:miter lim="800000"/>
                                <a:headEnd/>
                                <a:tailEnd/>
                              </a:ln>
                            </wps:spPr>
                            <wps:txbx>
                              <w:txbxContent>
                                <w:p w14:paraId="72272D88" w14:textId="77777777" w:rsidR="00AE015E" w:rsidRDefault="00AE015E" w:rsidP="00AE015E"/>
                              </w:txbxContent>
                            </wps:txbx>
                            <wps:bodyPr rot="0" vert="horz" wrap="square" lIns="91440" tIns="45720" rIns="91440" bIns="45720" anchor="t" anchorCtr="0">
                              <a:noAutofit/>
                            </wps:bodyPr>
                          </wps:wsp>
                        </a:graphicData>
                      </a:graphic>
                    </wp:inline>
                  </w:drawing>
                </mc:Choice>
                <mc:Fallback>
                  <w:pict>
                    <v:shape w14:anchorId="154C854F" id="_x0000_s1045" type="#_x0000_t202" style="width:21.25pt;height:21.2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6KLnEgIAACYEAAAOAAAAZHJzL2Uyb0RvYy54bWysU1Fv0zAQfkfiP1h+p2mrlq1R02l0FCGN&#10;gTT4AY7jNBaOz5zdJuXXc3ayrgzxgsiDdZc7f/fdd+f1Td8adlToNdiCzyZTzpSVUGm7L/i3r7s3&#10;15z5IGwlDFhV8JPy/Gbz+tW6c7maQwOmUsgIxPq8cwVvQnB5lnnZqFb4CThlKVgDtiKQi/usQtER&#10;emuy+XT6NusAK4cglff0924I8k3Cr2slw+e69iowU3DiFtKJ6SzjmW3WIt+jcI2WIw3xDyxaoS0V&#10;PUPdiSDYAfUfUK2WCB7qMJHQZlDXWqrUA3Uzm77o5rERTqVeSBzvzjL5/wcrH46P7guy0L+DngaY&#10;mvDuHuR3zyxsG2H36hYRukaJigrPomRZ53w+Xo1S+9xHkLL7BBUNWRwCJKC+xjaqQn0yQqcBnM6i&#10;qz4wST/nV1P6OJMUGu1YQeRPlx368EFBy6JRcKSZJnBxvPdhSH1KibU8GF3ttDHJwX25NciOgua/&#10;S1/i/yLNWNYVfLWcL4f+/woRqRLZoepvlVodaJGNbgt+fU4SeVTtva3ogsiD0GawqTtjRxmjcoOG&#10;oS97pivSeBUrRFlLqE4kLMKwuPTQyGgAf3LW0dIW3P84CFScmY+WhrOaLRZxy5OzWF7NycHLSHkZ&#10;EVYSVMEDZ4O5DellRK4WbmmItU4CPzMZOdMyphGNDydu+6Wfsp6f9+YXAAAA//8DAFBLAwQUAAYA&#10;CAAAACEAvfFpetoAAAADAQAADwAAAGRycy9kb3ducmV2LnhtbEyPQU/DMAyF70j8h8hIXBBLGWOM&#10;0nRCSKDtBgNt16zx2orEKUnWlX+PgcO4+Ml61nufi/ngrOgxxNaTgqtRBgKp8qalWsH729PlDERM&#10;moy2nlDBF0aYl6cnhc6NP9Ar9qtUCw6hmGsFTUpdLmWsGnQ6jnyHxN7OB6cTr6GWJugDhzsrx1k2&#10;lU63xA2N7vCxwepjtXcKZpNFv4nL65d1Nd3Zu3Rx2z9/BqXOz4aHexAJh3Q8hh98RoeSmbZ+TyYK&#10;q4AfSb+Tvcn4BsT2T2VZyP/s5TcAAAD//wMAUEsBAi0AFAAGAAgAAAAhALaDOJL+AAAA4QEAABMA&#10;AAAAAAAAAAAAAAAAAAAAAFtDb250ZW50X1R5cGVzXS54bWxQSwECLQAUAAYACAAAACEAOP0h/9YA&#10;AACUAQAACwAAAAAAAAAAAAAAAAAvAQAAX3JlbHMvLnJlbHNQSwECLQAUAAYACAAAACEA5uii5xIC&#10;AAAmBAAADgAAAAAAAAAAAAAAAAAuAgAAZHJzL2Uyb0RvYy54bWxQSwECLQAUAAYACAAAACEAvfFp&#10;etoAAAADAQAADwAAAAAAAAAAAAAAAABsBAAAZHJzL2Rvd25yZXYueG1sUEsFBgAAAAAEAAQA8wAA&#10;AHMFAAAAAA==&#10;">
                      <v:textbox>
                        <w:txbxContent>
                          <w:p w14:paraId="72272D88" w14:textId="77777777" w:rsidR="00AE015E" w:rsidRDefault="00AE015E" w:rsidP="00AE015E"/>
                        </w:txbxContent>
                      </v:textbox>
                      <w10:anchorlock/>
                    </v:shape>
                  </w:pict>
                </mc:Fallback>
              </mc:AlternateContent>
            </w:r>
          </w:p>
        </w:tc>
      </w:tr>
    </w:tbl>
    <w:p w14:paraId="36D3C827" w14:textId="643C7373" w:rsidR="00D53F23" w:rsidRDefault="005E483E" w:rsidP="00AE015E">
      <w:r>
        <w:rPr>
          <w:noProof/>
        </w:rPr>
        <mc:AlternateContent>
          <mc:Choice Requires="wps">
            <w:drawing>
              <wp:inline distT="0" distB="0" distL="0" distR="0" wp14:anchorId="7EC1B766" wp14:editId="68A5D2DE">
                <wp:extent cx="5607050" cy="1404620"/>
                <wp:effectExtent l="0" t="0" r="12700" b="22225"/>
                <wp:docPr id="3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607050" cy="1404620"/>
                        </a:xfrm>
                        <a:prstGeom prst="rect">
                          <a:avLst/>
                        </a:prstGeom>
                        <a:solidFill>
                          <a:srgbClr val="FFFFFF"/>
                        </a:solidFill>
                        <a:ln w="9525">
                          <a:solidFill>
                            <a:srgbClr val="000000"/>
                          </a:solidFill>
                          <a:miter lim="800000"/>
                          <a:headEnd/>
                          <a:tailEnd/>
                        </a:ln>
                      </wps:spPr>
                      <wps:txbx>
                        <w:txbxContent>
                          <w:p w14:paraId="0AFCC548" w14:textId="77777777" w:rsidR="005E483E" w:rsidRDefault="005E483E" w:rsidP="005E483E"/>
                          <w:p w14:paraId="1E28FFB9" w14:textId="77777777" w:rsidR="005E483E" w:rsidRDefault="005E483E" w:rsidP="005E483E"/>
                          <w:p w14:paraId="25E72843" w14:textId="77777777" w:rsidR="005E483E" w:rsidRDefault="005E483E" w:rsidP="005E483E"/>
                          <w:p w14:paraId="300053D4" w14:textId="77777777" w:rsidR="005E483E" w:rsidRDefault="005E483E" w:rsidP="005E483E"/>
                          <w:p w14:paraId="179CBC6B" w14:textId="77777777" w:rsidR="005E483E" w:rsidRDefault="005E483E" w:rsidP="005E483E"/>
                        </w:txbxContent>
                      </wps:txbx>
                      <wps:bodyPr rot="0" vert="horz" wrap="square" lIns="91440" tIns="45720" rIns="91440" bIns="45720" anchor="t" anchorCtr="0">
                        <a:spAutoFit/>
                      </wps:bodyPr>
                    </wps:wsp>
                  </a:graphicData>
                </a:graphic>
              </wp:inline>
            </w:drawing>
          </mc:Choice>
          <mc:Fallback>
            <w:pict>
              <v:shape w14:anchorId="7EC1B766" id="_x0000_s1046" type="#_x0000_t202" style="width:441.5pt;height:110.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FFZSFAIAACgEAAAOAAAAZHJzL2Uyb0RvYy54bWysk99v2yAQx98n7X9AvC92oiRtrThVly7T&#10;pO6H1O0POGMco2GOAYmd/fU7cJpG3fYyjQfEcfDl7nPH6nboNDtI5xWakk8nOWfSCKyV2ZX829ft&#10;m2vOfABTg0YjS36Unt+uX79a9baQM2xR19IxEjG+6G3J2xBskWVetLIDP0ErDTkbdB0EMt0uqx30&#10;pN7pbJbny6xHV1uHQnpPu/ejk6+TftNIET43jZeB6ZJTbCHNLs1VnLP1CoqdA9sqcQoD/iGKDpSh&#10;R89S9xCA7Z36TapTwqHHJkwEdhk2jRIy5UDZTPMX2Ty2YGXKheB4e8bk/5+s+HR4tF8cC8NbHKiA&#10;KQlvH1B898zgpgWzk3fOYd9KqOnhaUSW9dYXp6sRtS98FKn6j1hTkWEfMAkNjesiFcqTkToV4HiG&#10;LofABG0ulvlVviCXIN90ns+Xs1SWDIqn69b58F5ix+Ki5I6qmuTh8OBDDAeKpyPxNY9a1VuldTLc&#10;rtpoxw5AHbBNI2Xw4pg2rC/5zWK2GAn8VSJP408SnQrUylp1Jb8+H4Iicntn6tRoAZQe1xSyNieQ&#10;kd1IMQzVwFRd8hFBBFthfSS0DsfWpa9GixbdT856atuS+x97cJIz/cFQeW6m83ns82TMF1ckxNyl&#10;p7r0gBEkVfLA2bjchPQ3Ejh7R2XcqgT4OZJTzNSOifvp68R+v7TTqecPvv4FAAD//wMAUEsDBBQA&#10;BgAIAAAAIQAohvME2wAAAAUBAAAPAAAAZHJzL2Rvd25yZXYueG1sTI/BTsMwEETvSPyDtUjcqNMg&#10;UBTiVIiqZ0pBQtwcextHjdchdtOUr2fhApeRRrOaeVutZt+LCcfYBVKwXGQgkEywHbUK3l43NwWI&#10;mDRZ3QdCBWeMsKovLypd2nCiF5x2qRVcQrHUClxKQyllNA69joswIHG2D6PXie3YSjvqE5f7XuZZ&#10;di+97ogXnB7wyaE57I5eQVxvPwez3zYHZ89fz+vpzrxvPpS6vpofH0AknNPfMfzgMzrUzNSEI9ko&#10;egX8SPpVzorilm2jIM+XOci6kv/p628AAAD//wMAUEsBAi0AFAAGAAgAAAAhALaDOJL+AAAA4QEA&#10;ABMAAAAAAAAAAAAAAAAAAAAAAFtDb250ZW50X1R5cGVzXS54bWxQSwECLQAUAAYACAAAACEAOP0h&#10;/9YAAACUAQAACwAAAAAAAAAAAAAAAAAvAQAAX3JlbHMvLnJlbHNQSwECLQAUAAYACAAAACEABBRW&#10;UhQCAAAoBAAADgAAAAAAAAAAAAAAAAAuAgAAZHJzL2Uyb0RvYy54bWxQSwECLQAUAAYACAAAACEA&#10;KIbzBNsAAAAFAQAADwAAAAAAAAAAAAAAAABuBAAAZHJzL2Rvd25yZXYueG1sUEsFBgAAAAAEAAQA&#10;8wAAAHYFAAAAAA==&#10;">
                <v:textbox style="mso-fit-shape-to-text:t">
                  <w:txbxContent>
                    <w:p w14:paraId="0AFCC548" w14:textId="77777777" w:rsidR="005E483E" w:rsidRDefault="005E483E" w:rsidP="005E483E"/>
                    <w:p w14:paraId="1E28FFB9" w14:textId="77777777" w:rsidR="005E483E" w:rsidRDefault="005E483E" w:rsidP="005E483E"/>
                    <w:p w14:paraId="25E72843" w14:textId="77777777" w:rsidR="005E483E" w:rsidRDefault="005E483E" w:rsidP="005E483E"/>
                    <w:p w14:paraId="300053D4" w14:textId="77777777" w:rsidR="005E483E" w:rsidRDefault="005E483E" w:rsidP="005E483E"/>
                    <w:p w14:paraId="179CBC6B" w14:textId="77777777" w:rsidR="005E483E" w:rsidRDefault="005E483E" w:rsidP="005E483E"/>
                  </w:txbxContent>
                </v:textbox>
                <w10:anchorlock/>
              </v:shape>
            </w:pict>
          </mc:Fallback>
        </mc:AlternateContent>
      </w:r>
    </w:p>
    <w:p w14:paraId="7E25F69D" w14:textId="77777777" w:rsidR="00D53F23" w:rsidRDefault="00D53F23">
      <w:pPr>
        <w:spacing w:before="0" w:beforeAutospacing="0" w:after="0" w:afterAutospacing="0" w:line="240" w:lineRule="auto"/>
      </w:pPr>
      <w:r>
        <w:br w:type="page"/>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111"/>
        <w:gridCol w:w="709"/>
        <w:gridCol w:w="851"/>
        <w:gridCol w:w="567"/>
        <w:gridCol w:w="2254"/>
      </w:tblGrid>
      <w:tr w:rsidR="00AE015E" w14:paraId="58650C98" w14:textId="77777777" w:rsidTr="005E483E">
        <w:tc>
          <w:tcPr>
            <w:tcW w:w="4111" w:type="dxa"/>
            <w:vAlign w:val="center"/>
          </w:tcPr>
          <w:p w14:paraId="2CEF9D8A" w14:textId="4D5DF40F" w:rsidR="00AE015E" w:rsidRPr="00AE015E" w:rsidRDefault="00AE015E" w:rsidP="002D7705">
            <w:pPr>
              <w:rPr>
                <w:b/>
                <w:bCs/>
              </w:rPr>
            </w:pPr>
            <w:r>
              <w:rPr>
                <w:b/>
                <w:bCs/>
              </w:rPr>
              <w:lastRenderedPageBreak/>
              <w:t>Trunk Road Operating Company</w:t>
            </w:r>
          </w:p>
        </w:tc>
        <w:tc>
          <w:tcPr>
            <w:tcW w:w="709" w:type="dxa"/>
            <w:vAlign w:val="center"/>
          </w:tcPr>
          <w:p w14:paraId="7F7B79BE" w14:textId="77777777" w:rsidR="00AE015E" w:rsidRDefault="00AE015E" w:rsidP="002D7705">
            <w:r>
              <w:t>Yes</w:t>
            </w:r>
          </w:p>
        </w:tc>
        <w:tc>
          <w:tcPr>
            <w:tcW w:w="851" w:type="dxa"/>
            <w:vAlign w:val="center"/>
          </w:tcPr>
          <w:p w14:paraId="3EFA5A38" w14:textId="77777777" w:rsidR="00AE015E" w:rsidRDefault="00AE015E" w:rsidP="002D7705">
            <w:r>
              <w:rPr>
                <w:noProof/>
              </w:rPr>
              <mc:AlternateContent>
                <mc:Choice Requires="wps">
                  <w:drawing>
                    <wp:inline distT="0" distB="0" distL="0" distR="0" wp14:anchorId="37A10287" wp14:editId="36EAD0AE">
                      <wp:extent cx="270000" cy="270000"/>
                      <wp:effectExtent l="0" t="0" r="15875" b="15875"/>
                      <wp:docPr id="3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70000" cy="270000"/>
                              </a:xfrm>
                              <a:prstGeom prst="rect">
                                <a:avLst/>
                              </a:prstGeom>
                              <a:solidFill>
                                <a:srgbClr val="FFFFFF"/>
                              </a:solidFill>
                              <a:ln w="9525">
                                <a:solidFill>
                                  <a:srgbClr val="000000"/>
                                </a:solidFill>
                                <a:miter lim="800000"/>
                                <a:headEnd/>
                                <a:tailEnd/>
                              </a:ln>
                            </wps:spPr>
                            <wps:txbx>
                              <w:txbxContent>
                                <w:p w14:paraId="3224F1C3" w14:textId="77777777" w:rsidR="00AE015E" w:rsidRDefault="00AE015E" w:rsidP="00AE015E"/>
                              </w:txbxContent>
                            </wps:txbx>
                            <wps:bodyPr rot="0" vert="horz" wrap="square" lIns="91440" tIns="45720" rIns="91440" bIns="45720" anchor="t" anchorCtr="0">
                              <a:noAutofit/>
                            </wps:bodyPr>
                          </wps:wsp>
                        </a:graphicData>
                      </a:graphic>
                    </wp:inline>
                  </w:drawing>
                </mc:Choice>
                <mc:Fallback>
                  <w:pict>
                    <v:shape w14:anchorId="37A10287" id="_x0000_s1047" type="#_x0000_t202" style="width:21.25pt;height:21.2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KG+BEQIAACYEAAAOAAAAZHJzL2Uyb0RvYy54bWysU8Fu2zAMvQ/YPwi6L06CZG2NOEWXLsOA&#10;rhvQ9QNoWY6FyaImKbGzrx8lu2nWoZdhPgikST0+PlKr677V7CCdV2gKPptMOZNGYKXMruCP37fv&#10;LjnzAUwFGo0s+FF6fr1++2bV2VzOsUFdSccIxPi8swVvQrB5lnnRyBb8BK00FKzRtRDIdbusctAR&#10;equz+XT6PuvQVdahkN7T39shyNcJv66lCF/r2svAdMGJW0inS2cZz2y9gnznwDZKjDTgH1i0oAwV&#10;PUHdQgC2d+ovqFYJhx7rMBHYZljXSsjUA3Uzm77o5qEBK1MvJI63J5n8/4MV94cH+82x0H/AngaY&#10;mvD2DsUPzwxuGjA7eeMcdo2EigrPomRZZ30+Xo1S+9xHkLL7ghUNGfYBE1BfuzaqQn0yQqcBHE+i&#10;yz4wQT/nF1P6OBMUGu1YAfKny9b58Eliy6JRcEczTeBwuPNhSH1KibU8alVtldbJcbtyox07AM1/&#10;m77E/0WaNqwr+NVyvhz6fxUiUiWyQ9U/KrUq0CJr1Rb88pQEeVTto6noAuQBlB5s6k6bUcao3KBh&#10;6MueqYpkSCJHWUusjiSsw2Fx6aGR0aD7xVlHS1tw/3MPTnKmPxsaztVssYhbnpzF8mJOjjuPlOcR&#10;MIKgCh44G8xNSC8jcjV4Q0OsVRL4mcnImZYxjWh8OHHbz/2U9fy8178BAAD//wMAUEsDBBQABgAI&#10;AAAAIQC98Wl62gAAAAMBAAAPAAAAZHJzL2Rvd25yZXYueG1sTI9BT8MwDIXvSPyHyEhcEEsZY4zS&#10;dEJIoO0GA23XrPHaisQpSdaVf4+Bw7j4yXrWe5+L+eCs6DHE1pOCq1EGAqnypqVawfvb0+UMREya&#10;jLaeUMEXRpiXpyeFzo0/0Cv2q1QLDqGYawVNSl0uZawadDqOfIfE3s4HpxOvoZYm6AOHOyvHWTaV&#10;TrfEDY3u8LHB6mO1dwpmk0W/icvrl3U13dm7dHHbP38Gpc7Phod7EAmHdDyGH3xGh5KZtn5PJgqr&#10;gB9Jv5O9yfgGxPZPZVnI/+zlNwAAAP//AwBQSwECLQAUAAYACAAAACEAtoM4kv4AAADhAQAAEwAA&#10;AAAAAAAAAAAAAAAAAAAAW0NvbnRlbnRfVHlwZXNdLnhtbFBLAQItABQABgAIAAAAIQA4/SH/1gAA&#10;AJQBAAALAAAAAAAAAAAAAAAAAC8BAABfcmVscy8ucmVsc1BLAQItABQABgAIAAAAIQCjKG+BEQIA&#10;ACYEAAAOAAAAAAAAAAAAAAAAAC4CAABkcnMvZTJvRG9jLnhtbFBLAQItABQABgAIAAAAIQC98Wl6&#10;2gAAAAMBAAAPAAAAAAAAAAAAAAAAAGsEAABkcnMvZG93bnJldi54bWxQSwUGAAAAAAQABADzAAAA&#10;cgUAAAAA&#10;">
                      <v:textbox>
                        <w:txbxContent>
                          <w:p w14:paraId="3224F1C3" w14:textId="77777777" w:rsidR="00AE015E" w:rsidRDefault="00AE015E" w:rsidP="00AE015E"/>
                        </w:txbxContent>
                      </v:textbox>
                      <w10:anchorlock/>
                    </v:shape>
                  </w:pict>
                </mc:Fallback>
              </mc:AlternateContent>
            </w:r>
          </w:p>
        </w:tc>
        <w:tc>
          <w:tcPr>
            <w:tcW w:w="567" w:type="dxa"/>
            <w:vAlign w:val="center"/>
          </w:tcPr>
          <w:p w14:paraId="2563FB46" w14:textId="77777777" w:rsidR="00AE015E" w:rsidRDefault="00AE015E" w:rsidP="002D7705">
            <w:r>
              <w:t>No</w:t>
            </w:r>
          </w:p>
        </w:tc>
        <w:tc>
          <w:tcPr>
            <w:tcW w:w="2254" w:type="dxa"/>
            <w:vAlign w:val="center"/>
          </w:tcPr>
          <w:p w14:paraId="07AB799C" w14:textId="77777777" w:rsidR="00AE015E" w:rsidRDefault="00AE015E" w:rsidP="002D7705">
            <w:r>
              <w:rPr>
                <w:noProof/>
              </w:rPr>
              <mc:AlternateContent>
                <mc:Choice Requires="wps">
                  <w:drawing>
                    <wp:inline distT="0" distB="0" distL="0" distR="0" wp14:anchorId="695482AB" wp14:editId="6A25C3B1">
                      <wp:extent cx="270000" cy="270000"/>
                      <wp:effectExtent l="0" t="0" r="15875" b="15875"/>
                      <wp:docPr id="3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70000" cy="270000"/>
                              </a:xfrm>
                              <a:prstGeom prst="rect">
                                <a:avLst/>
                              </a:prstGeom>
                              <a:solidFill>
                                <a:srgbClr val="FFFFFF"/>
                              </a:solidFill>
                              <a:ln w="9525">
                                <a:solidFill>
                                  <a:srgbClr val="000000"/>
                                </a:solidFill>
                                <a:miter lim="800000"/>
                                <a:headEnd/>
                                <a:tailEnd/>
                              </a:ln>
                            </wps:spPr>
                            <wps:txbx>
                              <w:txbxContent>
                                <w:p w14:paraId="4E5BA5AC" w14:textId="77777777" w:rsidR="00AE015E" w:rsidRDefault="00AE015E" w:rsidP="00AE015E"/>
                              </w:txbxContent>
                            </wps:txbx>
                            <wps:bodyPr rot="0" vert="horz" wrap="square" lIns="91440" tIns="45720" rIns="91440" bIns="45720" anchor="t" anchorCtr="0">
                              <a:noAutofit/>
                            </wps:bodyPr>
                          </wps:wsp>
                        </a:graphicData>
                      </a:graphic>
                    </wp:inline>
                  </w:drawing>
                </mc:Choice>
                <mc:Fallback>
                  <w:pict>
                    <v:shape w14:anchorId="695482AB" id="_x0000_s1048" type="#_x0000_t202" style="width:21.25pt;height:21.2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9q1AEQIAACYEAAAOAAAAZHJzL2Uyb0RvYy54bWysU1Fv0zAQfkfiP1h+p2mjlm1R02l0FCGN&#10;gTT4ARfHaSwcn7HdJuPXc3ayrgzxgsiDdZc7f/fdd+f19dBpdpTOKzQlX8zmnEkjsFZmX/JvX3dv&#10;LjnzAUwNGo0s+aP0/Hrz+tW6t4XMsUVdS8cIxPiityVvQ7BFlnnRyg78DK00FGzQdRDIdfusdtAT&#10;eqezfD5/m/XoautQSO/p7+0Y5JuE3zRShM9N42VguuTELaTTpbOKZ7ZZQ7F3YFslJhrwDyw6UIaK&#10;nqBuIQA7OPUHVKeEQ49NmAnsMmwaJWTqgbpZzF9089CClakXEsfbk0z+/8GK++OD/eJYGN7hQANM&#10;TXh7h+K7Zwa3LZi9vHEO+1ZCTYUXUbKst76YrkapfeEjSNV/wpqGDIeACWhoXBdVoT4ZodMAHk+i&#10;yyEwQT/zizl9nAkKTXasAMXTZet8+CCxY9EouaOZJnA43vkwpj6lxFoetap3SuvkuH211Y4dgea/&#10;S1/i/yJNG9aX/GqVr8b+/woRqRLZsepvlToVaJG16kp+eUqCIqr23tR0AYoASo82dafNJGNUbtQw&#10;DNXAVE0y5LFClLXC+pGEdTguLj00Mlp0PznraWlL7n8cwEnO9EdDw7laLJdxy5OzXF3k5LjzSHUe&#10;ASMIquSBs9HchvQyIleDNzTERiWBn5lMnGkZ04imhxO3/dxPWc/Pe/MLAAD//wMAUEsDBBQABgAI&#10;AAAAIQC98Wl62gAAAAMBAAAPAAAAZHJzL2Rvd25yZXYueG1sTI9BT8MwDIXvSPyHyEhcEEsZY4zS&#10;dEJIoO0GA23XrPHaisQpSdaVf4+Bw7j4yXrWe5+L+eCs6DHE1pOCq1EGAqnypqVawfvb0+UMREya&#10;jLaeUMEXRpiXpyeFzo0/0Cv2q1QLDqGYawVNSl0uZawadDqOfIfE3s4HpxOvoZYm6AOHOyvHWTaV&#10;TrfEDY3u8LHB6mO1dwpmk0W/icvrl3U13dm7dHHbP38Gpc7Phod7EAmHdDyGH3xGh5KZtn5PJgqr&#10;gB9Jv5O9yfgGxPZPZVnI/+zlNwAAAP//AwBQSwECLQAUAAYACAAAACEAtoM4kv4AAADhAQAAEwAA&#10;AAAAAAAAAAAAAAAAAAAAW0NvbnRlbnRfVHlwZXNdLnhtbFBLAQItABQABgAIAAAAIQA4/SH/1gAA&#10;AJQBAAALAAAAAAAAAAAAAAAAAC8BAABfcmVscy8ucmVsc1BLAQItABQABgAIAAAAIQCU9q1AEQIA&#10;ACYEAAAOAAAAAAAAAAAAAAAAAC4CAABkcnMvZTJvRG9jLnhtbFBLAQItABQABgAIAAAAIQC98Wl6&#10;2gAAAAMBAAAPAAAAAAAAAAAAAAAAAGsEAABkcnMvZG93bnJldi54bWxQSwUGAAAAAAQABADzAAAA&#10;cgUAAAAA&#10;">
                      <v:textbox>
                        <w:txbxContent>
                          <w:p w14:paraId="4E5BA5AC" w14:textId="77777777" w:rsidR="00AE015E" w:rsidRDefault="00AE015E" w:rsidP="00AE015E"/>
                        </w:txbxContent>
                      </v:textbox>
                      <w10:anchorlock/>
                    </v:shape>
                  </w:pict>
                </mc:Fallback>
              </mc:AlternateContent>
            </w:r>
          </w:p>
        </w:tc>
      </w:tr>
    </w:tbl>
    <w:p w14:paraId="7E613003" w14:textId="46D69398" w:rsidR="00AE015E" w:rsidRDefault="005E483E" w:rsidP="00AE015E">
      <w:r>
        <w:rPr>
          <w:noProof/>
        </w:rPr>
        <mc:AlternateContent>
          <mc:Choice Requires="wps">
            <w:drawing>
              <wp:inline distT="0" distB="0" distL="0" distR="0" wp14:anchorId="30E90EF4" wp14:editId="77EF6D38">
                <wp:extent cx="5607050" cy="1404620"/>
                <wp:effectExtent l="0" t="0" r="12700" b="22225"/>
                <wp:docPr id="3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607050" cy="1404620"/>
                        </a:xfrm>
                        <a:prstGeom prst="rect">
                          <a:avLst/>
                        </a:prstGeom>
                        <a:solidFill>
                          <a:srgbClr val="FFFFFF"/>
                        </a:solidFill>
                        <a:ln w="9525">
                          <a:solidFill>
                            <a:srgbClr val="000000"/>
                          </a:solidFill>
                          <a:miter lim="800000"/>
                          <a:headEnd/>
                          <a:tailEnd/>
                        </a:ln>
                      </wps:spPr>
                      <wps:txbx>
                        <w:txbxContent>
                          <w:p w14:paraId="25287FE0" w14:textId="77777777" w:rsidR="005E483E" w:rsidRDefault="005E483E" w:rsidP="005E483E"/>
                          <w:p w14:paraId="1DBE8813" w14:textId="77777777" w:rsidR="005E483E" w:rsidRDefault="005E483E" w:rsidP="005E483E"/>
                          <w:p w14:paraId="3176F042" w14:textId="77777777" w:rsidR="005E483E" w:rsidRDefault="005E483E" w:rsidP="005E483E"/>
                          <w:p w14:paraId="3AEBE606" w14:textId="77777777" w:rsidR="005E483E" w:rsidRDefault="005E483E" w:rsidP="005E483E"/>
                          <w:p w14:paraId="06E44A0D" w14:textId="77777777" w:rsidR="005E483E" w:rsidRDefault="005E483E" w:rsidP="005E483E"/>
                        </w:txbxContent>
                      </wps:txbx>
                      <wps:bodyPr rot="0" vert="horz" wrap="square" lIns="91440" tIns="45720" rIns="91440" bIns="45720" anchor="t" anchorCtr="0">
                        <a:spAutoFit/>
                      </wps:bodyPr>
                    </wps:wsp>
                  </a:graphicData>
                </a:graphic>
              </wp:inline>
            </w:drawing>
          </mc:Choice>
          <mc:Fallback>
            <w:pict>
              <v:shape w14:anchorId="30E90EF4" id="_x0000_s1049" type="#_x0000_t202" style="width:441.5pt;height:110.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ypSTFwIAACgEAAAOAAAAZHJzL2Uyb0RvYy54bWysk99v2yAQx98n7X9AvC92siRtrThVly7T&#10;pO6H1O0POGMco2GOAYnd/fU9cJpG3fYyjQfEcfDl7nPH6nroNDtI5xWakk8nOWfSCKyV2ZX8+7ft&#10;m0vOfABTg0YjS/4gPb9ev3616m0hZ9iirqVjJGJ80duStyHYIsu8aGUHfoJWGnI26DoIZLpdVjvo&#10;Sb3T2SzPl1mPrrYOhfSedm9HJ18n/aaRInxpGi8D0yWn2EKaXZqrOGfrFRQ7B7ZV4hgG/EMUHShD&#10;j56kbiEA2zv1m1SnhEOPTZgI7DJsGiVkyoGymeYvsrlvwcqUC8Hx9oTJ/z9Z8flwb786FoZ3OFAB&#10;UxLe3qH44ZnBTQtmJ2+cw76VUNPD04gs660vjlcjal/4KFL1n7CmIsM+YBIaGtdFKpQnI3UqwMMJ&#10;uhwCE7S5WOYX+YJcgnzTeT5fzlJZMiierlvnwweJHYuLkjuqapKHw50PMRwono7E1zxqVW+V1slw&#10;u2qjHTsAdcA2jZTBi2PasL7kV4vZYiTwV4k8jT9JdCpQK2vVlfzydAiKyO29qVOjBVB6XFPI2hxB&#10;RnYjxTBUA1N1yWdv4wsRbIX1A6F1OLYufTVatOh+cdZT25bc/9yDk5zpj4bKczWdz2OfJ2O+uCCW&#10;zJ17qnMPGEFSJQ+cjctNSH8jgbM3VMatSoCfIznGTO2YuB+/Tuz3czudev7g60cAAAD//wMAUEsD&#10;BBQABgAIAAAAIQAohvME2wAAAAUBAAAPAAAAZHJzL2Rvd25yZXYueG1sTI/BTsMwEETvSPyDtUjc&#10;qNMgUBTiVIiqZ0pBQtwcextHjdchdtOUr2fhApeRRrOaeVutZt+LCcfYBVKwXGQgkEywHbUK3l43&#10;NwWImDRZ3QdCBWeMsKovLypd2nCiF5x2qRVcQrHUClxKQyllNA69joswIHG2D6PXie3YSjvqE5f7&#10;XuZZdi+97ogXnB7wyaE57I5eQVxvPwez3zYHZ89fz+vpzrxvPpS6vpofH0AknNPfMfzgMzrUzNSE&#10;I9koegX8SPpVzorilm2jIM+XOci6kv/p628AAAD//wMAUEsBAi0AFAAGAAgAAAAhALaDOJL+AAAA&#10;4QEAABMAAAAAAAAAAAAAAAAAAAAAAFtDb250ZW50X1R5cGVzXS54bWxQSwECLQAUAAYACAAAACEA&#10;OP0h/9YAAACUAQAACwAAAAAAAAAAAAAAAAAvAQAAX3JlbHMvLnJlbHNQSwECLQAUAAYACAAAACEA&#10;M8qUkxcCAAAoBAAADgAAAAAAAAAAAAAAAAAuAgAAZHJzL2Uyb0RvYy54bWxQSwECLQAUAAYACAAA&#10;ACEAKIbzBNsAAAAFAQAADwAAAAAAAAAAAAAAAABxBAAAZHJzL2Rvd25yZXYueG1sUEsFBgAAAAAE&#10;AAQA8wAAAHkFAAAAAA==&#10;">
                <v:textbox style="mso-fit-shape-to-text:t">
                  <w:txbxContent>
                    <w:p w14:paraId="25287FE0" w14:textId="77777777" w:rsidR="005E483E" w:rsidRDefault="005E483E" w:rsidP="005E483E"/>
                    <w:p w14:paraId="1DBE8813" w14:textId="77777777" w:rsidR="005E483E" w:rsidRDefault="005E483E" w:rsidP="005E483E"/>
                    <w:p w14:paraId="3176F042" w14:textId="77777777" w:rsidR="005E483E" w:rsidRDefault="005E483E" w:rsidP="005E483E"/>
                    <w:p w14:paraId="3AEBE606" w14:textId="77777777" w:rsidR="005E483E" w:rsidRDefault="005E483E" w:rsidP="005E483E"/>
                    <w:p w14:paraId="06E44A0D" w14:textId="77777777" w:rsidR="005E483E" w:rsidRDefault="005E483E" w:rsidP="005E483E"/>
                  </w:txbxContent>
                </v:textbox>
                <w10:anchorlock/>
              </v:shape>
            </w:pict>
          </mc:Fallback>
        </mc:AlternateContent>
      </w:r>
    </w:p>
    <w:p w14:paraId="234A7C85" w14:textId="3D180605" w:rsidR="005E483E" w:rsidRDefault="005E483E" w:rsidP="005E483E">
      <w:pPr>
        <w:pStyle w:val="Standout"/>
      </w:pPr>
      <w:r w:rsidRPr="005E483E">
        <w:t xml:space="preserve">By signing </w:t>
      </w:r>
      <w:r w:rsidR="00D53F23">
        <w:t>below</w:t>
      </w:r>
      <w:r w:rsidRPr="005E483E">
        <w:t xml:space="preserve"> you confirm that you have the power and authority to sign on behalf of the applicant and that you agree to the terms and conditions attached to this application.</w:t>
      </w:r>
    </w:p>
    <w:bookmarkEnd w:id="0"/>
    <w:bookmarkEnd w:id="1"/>
    <w:bookmarkEnd w:id="2"/>
    <w:bookmarkEnd w:id="3"/>
    <w:bookmarkEnd w:id="4"/>
    <w:p w14:paraId="231FBDCF" w14:textId="77777777" w:rsidR="00D53F23" w:rsidRDefault="00D53F23" w:rsidP="005E483E"/>
    <w:p w14:paraId="1F1EECF0" w14:textId="5DABCE8C" w:rsidR="005E483E" w:rsidRDefault="005E483E" w:rsidP="005E483E">
      <w:pPr>
        <w:rPr>
          <w:u w:val="single"/>
        </w:rPr>
      </w:pPr>
      <w:r>
        <w:t xml:space="preserve">Signed for and on behalf of </w:t>
      </w:r>
      <w:r>
        <w:tab/>
      </w:r>
      <w:r w:rsidRPr="005E483E">
        <w:rPr>
          <w:u w:val="single"/>
        </w:rPr>
        <w:tab/>
      </w:r>
      <w:r w:rsidRPr="005E483E">
        <w:rPr>
          <w:u w:val="single"/>
        </w:rPr>
        <w:tab/>
      </w:r>
      <w:r w:rsidRPr="005E483E">
        <w:rPr>
          <w:u w:val="single"/>
        </w:rPr>
        <w:tab/>
      </w:r>
      <w:r w:rsidRPr="005E483E">
        <w:rPr>
          <w:u w:val="single"/>
        </w:rPr>
        <w:tab/>
      </w:r>
      <w:r w:rsidRPr="005E483E">
        <w:rPr>
          <w:u w:val="single"/>
        </w:rPr>
        <w:tab/>
      </w:r>
      <w:r w:rsidRPr="005E483E">
        <w:rPr>
          <w:u w:val="single"/>
        </w:rPr>
        <w:tab/>
      </w:r>
      <w:r w:rsidRPr="005E483E">
        <w:rPr>
          <w:u w:val="single"/>
        </w:rPr>
        <w:tab/>
      </w:r>
    </w:p>
    <w:p w14:paraId="7D683488" w14:textId="77777777" w:rsidR="00D53F23" w:rsidRPr="005E483E" w:rsidRDefault="00D53F23" w:rsidP="005E483E">
      <w:pPr>
        <w:rPr>
          <w:u w:val="single"/>
        </w:rPr>
      </w:pPr>
    </w:p>
    <w:p w14:paraId="0E4565E8" w14:textId="440EE551" w:rsidR="005E483E" w:rsidRDefault="005E483E" w:rsidP="005E483E">
      <w:r>
        <w:t xml:space="preserve">by </w:t>
      </w:r>
      <w:r>
        <w:tab/>
      </w:r>
      <w:r w:rsidRPr="005E483E">
        <w:rPr>
          <w:u w:val="single"/>
        </w:rPr>
        <w:tab/>
      </w:r>
      <w:r w:rsidRPr="005E483E">
        <w:rPr>
          <w:u w:val="single"/>
        </w:rPr>
        <w:tab/>
      </w:r>
      <w:r w:rsidRPr="005E483E">
        <w:rPr>
          <w:u w:val="single"/>
        </w:rPr>
        <w:tab/>
      </w:r>
      <w:r w:rsidRPr="005E483E">
        <w:rPr>
          <w:u w:val="single"/>
        </w:rPr>
        <w:tab/>
      </w:r>
      <w:r w:rsidRPr="005E483E">
        <w:rPr>
          <w:u w:val="single"/>
        </w:rPr>
        <w:tab/>
      </w:r>
      <w:r w:rsidRPr="005E483E">
        <w:rPr>
          <w:u w:val="single"/>
        </w:rPr>
        <w:tab/>
      </w:r>
      <w:r w:rsidRPr="005E483E">
        <w:rPr>
          <w:u w:val="single"/>
        </w:rPr>
        <w:tab/>
      </w:r>
      <w:r>
        <w:tab/>
      </w:r>
      <w:r>
        <w:tab/>
      </w:r>
      <w:r>
        <w:tab/>
      </w:r>
      <w:r>
        <w:tab/>
      </w:r>
    </w:p>
    <w:p w14:paraId="5982CA5A" w14:textId="6D7A7FB3" w:rsidR="005E483E" w:rsidRDefault="005E483E" w:rsidP="005E483E">
      <w:r>
        <w:t xml:space="preserve">at </w:t>
      </w:r>
      <w:r>
        <w:tab/>
      </w:r>
      <w:r w:rsidRPr="005E483E">
        <w:rPr>
          <w:u w:val="single"/>
        </w:rPr>
        <w:tab/>
      </w:r>
      <w:r w:rsidRPr="005E483E">
        <w:rPr>
          <w:u w:val="single"/>
        </w:rPr>
        <w:tab/>
      </w:r>
      <w:r w:rsidRPr="005E483E">
        <w:rPr>
          <w:u w:val="single"/>
        </w:rPr>
        <w:tab/>
      </w:r>
      <w:r w:rsidRPr="005E483E">
        <w:rPr>
          <w:u w:val="single"/>
        </w:rPr>
        <w:tab/>
      </w:r>
      <w:r w:rsidRPr="005E483E">
        <w:rPr>
          <w:u w:val="single"/>
        </w:rPr>
        <w:tab/>
      </w:r>
      <w:r w:rsidRPr="005E483E">
        <w:rPr>
          <w:u w:val="single"/>
        </w:rPr>
        <w:tab/>
      </w:r>
      <w:r w:rsidRPr="005E483E">
        <w:rPr>
          <w:u w:val="single"/>
        </w:rPr>
        <w:tab/>
      </w:r>
      <w:r>
        <w:tab/>
      </w:r>
      <w:r>
        <w:tab/>
      </w:r>
      <w:r>
        <w:tab/>
      </w:r>
      <w:r>
        <w:tab/>
      </w:r>
    </w:p>
    <w:p w14:paraId="036C19AD" w14:textId="5927A378" w:rsidR="005E483E" w:rsidRDefault="005E483E" w:rsidP="005E483E"/>
    <w:p w14:paraId="66B7FCEF" w14:textId="1733641B" w:rsidR="005E483E" w:rsidRDefault="005E483E" w:rsidP="005E483E">
      <w:pPr>
        <w:rPr>
          <w:u w:val="single"/>
        </w:rPr>
      </w:pPr>
      <w:r>
        <w:t>Signed</w:t>
      </w:r>
      <w:r>
        <w:tab/>
      </w:r>
      <w:r w:rsidRPr="005E483E">
        <w:rPr>
          <w:u w:val="single"/>
        </w:rPr>
        <w:tab/>
      </w:r>
      <w:r w:rsidRPr="005E483E">
        <w:rPr>
          <w:u w:val="single"/>
        </w:rPr>
        <w:tab/>
      </w:r>
      <w:r w:rsidRPr="005E483E">
        <w:rPr>
          <w:u w:val="single"/>
        </w:rPr>
        <w:tab/>
      </w:r>
      <w:r w:rsidRPr="005E483E">
        <w:rPr>
          <w:u w:val="single"/>
        </w:rPr>
        <w:tab/>
      </w:r>
      <w:r>
        <w:tab/>
        <w:t>Date</w:t>
      </w:r>
      <w:r>
        <w:tab/>
      </w:r>
      <w:r w:rsidRPr="005E483E">
        <w:rPr>
          <w:u w:val="single"/>
        </w:rPr>
        <w:tab/>
      </w:r>
      <w:r w:rsidRPr="005E483E">
        <w:rPr>
          <w:u w:val="single"/>
        </w:rPr>
        <w:tab/>
      </w:r>
      <w:r>
        <w:rPr>
          <w:u w:val="single"/>
        </w:rPr>
        <w:tab/>
      </w:r>
      <w:r>
        <w:rPr>
          <w:u w:val="single"/>
        </w:rPr>
        <w:tab/>
      </w:r>
    </w:p>
    <w:p w14:paraId="1CF33701" w14:textId="77777777" w:rsidR="00D53F23" w:rsidRDefault="00D53F23" w:rsidP="005E483E"/>
    <w:p w14:paraId="36FDCD7F" w14:textId="45A4097A" w:rsidR="005E483E" w:rsidRDefault="005E483E" w:rsidP="005E483E">
      <w:r>
        <w:t>Witness (Signed):</w:t>
      </w:r>
      <w:r>
        <w:tab/>
      </w:r>
      <w:r w:rsidRPr="005E483E">
        <w:rPr>
          <w:u w:val="single"/>
        </w:rPr>
        <w:tab/>
      </w:r>
      <w:r w:rsidRPr="005E483E">
        <w:rPr>
          <w:u w:val="single"/>
        </w:rPr>
        <w:tab/>
      </w:r>
      <w:r w:rsidRPr="005E483E">
        <w:rPr>
          <w:u w:val="single"/>
        </w:rPr>
        <w:tab/>
      </w:r>
      <w:r w:rsidRPr="005E483E">
        <w:rPr>
          <w:u w:val="single"/>
        </w:rPr>
        <w:tab/>
      </w:r>
      <w:r w:rsidRPr="005E483E">
        <w:rPr>
          <w:u w:val="single"/>
        </w:rPr>
        <w:tab/>
      </w:r>
      <w:r w:rsidRPr="005E483E">
        <w:rPr>
          <w:u w:val="single"/>
        </w:rPr>
        <w:tab/>
      </w:r>
      <w:r w:rsidRPr="005E483E">
        <w:rPr>
          <w:u w:val="single"/>
        </w:rPr>
        <w:tab/>
      </w:r>
      <w:r w:rsidRPr="005E483E">
        <w:rPr>
          <w:u w:val="single"/>
        </w:rPr>
        <w:tab/>
      </w:r>
      <w:r w:rsidRPr="005E483E">
        <w:rPr>
          <w:u w:val="single"/>
        </w:rPr>
        <w:tab/>
      </w:r>
    </w:p>
    <w:p w14:paraId="50E31063" w14:textId="3991F5BC" w:rsidR="005E483E" w:rsidRPr="005E483E" w:rsidRDefault="005E483E" w:rsidP="005E483E">
      <w:pPr>
        <w:rPr>
          <w:u w:val="single"/>
        </w:rPr>
      </w:pPr>
      <w:r>
        <w:t>Witness Name</w:t>
      </w:r>
      <w:r>
        <w:tab/>
      </w:r>
      <w:r w:rsidRPr="005E483E">
        <w:rPr>
          <w:u w:val="single"/>
        </w:rPr>
        <w:tab/>
      </w:r>
      <w:r w:rsidRPr="005E483E">
        <w:rPr>
          <w:u w:val="single"/>
        </w:rPr>
        <w:tab/>
      </w:r>
      <w:r w:rsidRPr="005E483E">
        <w:rPr>
          <w:u w:val="single"/>
        </w:rPr>
        <w:tab/>
      </w:r>
      <w:r w:rsidRPr="005E483E">
        <w:rPr>
          <w:u w:val="single"/>
        </w:rPr>
        <w:tab/>
      </w:r>
      <w:r w:rsidRPr="005E483E">
        <w:rPr>
          <w:u w:val="single"/>
        </w:rPr>
        <w:tab/>
      </w:r>
      <w:r w:rsidRPr="005E483E">
        <w:rPr>
          <w:u w:val="single"/>
        </w:rPr>
        <w:tab/>
      </w:r>
      <w:r w:rsidRPr="005E483E">
        <w:rPr>
          <w:u w:val="single"/>
        </w:rPr>
        <w:tab/>
      </w:r>
      <w:r w:rsidRPr="005E483E">
        <w:rPr>
          <w:u w:val="single"/>
        </w:rPr>
        <w:tab/>
      </w:r>
      <w:r w:rsidRPr="005E483E">
        <w:rPr>
          <w:u w:val="single"/>
        </w:rPr>
        <w:tab/>
      </w:r>
    </w:p>
    <w:p w14:paraId="45CFC6C4" w14:textId="3682EB1F" w:rsidR="005E483E" w:rsidRDefault="005E483E" w:rsidP="005E483E">
      <w:pPr>
        <w:rPr>
          <w:u w:val="single"/>
        </w:rPr>
      </w:pPr>
      <w:r>
        <w:t>Witness Address</w:t>
      </w:r>
      <w:r>
        <w:tab/>
      </w:r>
      <w:r w:rsidRPr="005E483E">
        <w:rPr>
          <w:u w:val="single"/>
        </w:rPr>
        <w:tab/>
      </w:r>
      <w:r w:rsidRPr="005E483E">
        <w:rPr>
          <w:u w:val="single"/>
        </w:rPr>
        <w:tab/>
      </w:r>
      <w:r w:rsidRPr="005E483E">
        <w:rPr>
          <w:u w:val="single"/>
        </w:rPr>
        <w:tab/>
      </w:r>
      <w:r w:rsidRPr="005E483E">
        <w:rPr>
          <w:u w:val="single"/>
        </w:rPr>
        <w:tab/>
      </w:r>
      <w:r w:rsidRPr="005E483E">
        <w:rPr>
          <w:u w:val="single"/>
        </w:rPr>
        <w:tab/>
      </w:r>
      <w:r w:rsidRPr="005E483E">
        <w:rPr>
          <w:u w:val="single"/>
        </w:rPr>
        <w:tab/>
      </w:r>
      <w:r w:rsidRPr="005E483E">
        <w:rPr>
          <w:u w:val="single"/>
        </w:rPr>
        <w:tab/>
      </w:r>
      <w:r w:rsidRPr="005E483E">
        <w:rPr>
          <w:u w:val="single"/>
        </w:rPr>
        <w:tab/>
      </w:r>
      <w:r w:rsidRPr="005E483E">
        <w:rPr>
          <w:u w:val="single"/>
        </w:rPr>
        <w:tab/>
      </w:r>
    </w:p>
    <w:p w14:paraId="4D9FFAAF" w14:textId="7097665F" w:rsidR="00D53F23" w:rsidRPr="00D53F23" w:rsidRDefault="00D53F23" w:rsidP="005E483E">
      <w:pPr>
        <w:rPr>
          <w:u w:val="single"/>
        </w:rPr>
      </w:pPr>
      <w:r w:rsidRPr="00D53F23">
        <w:tab/>
      </w:r>
      <w:r w:rsidRPr="00D53F23">
        <w:tab/>
      </w:r>
      <w:r w:rsidRPr="00D53F23">
        <w:tab/>
      </w:r>
      <w:r w:rsidRPr="00D53F23">
        <w:rPr>
          <w:u w:val="single"/>
        </w:rPr>
        <w:tab/>
      </w:r>
      <w:r w:rsidRPr="00D53F23">
        <w:rPr>
          <w:u w:val="single"/>
        </w:rPr>
        <w:tab/>
      </w:r>
      <w:r w:rsidRPr="00D53F23">
        <w:rPr>
          <w:u w:val="single"/>
        </w:rPr>
        <w:tab/>
      </w:r>
      <w:r w:rsidRPr="00D53F23">
        <w:rPr>
          <w:u w:val="single"/>
        </w:rPr>
        <w:tab/>
      </w:r>
      <w:r w:rsidRPr="00D53F23">
        <w:rPr>
          <w:u w:val="single"/>
        </w:rPr>
        <w:tab/>
      </w:r>
      <w:r w:rsidRPr="00D53F23">
        <w:rPr>
          <w:u w:val="single"/>
        </w:rPr>
        <w:tab/>
      </w:r>
      <w:r w:rsidRPr="00D53F23">
        <w:rPr>
          <w:u w:val="single"/>
        </w:rPr>
        <w:tab/>
      </w:r>
      <w:r w:rsidRPr="00D53F23">
        <w:rPr>
          <w:u w:val="single"/>
        </w:rPr>
        <w:tab/>
      </w:r>
      <w:r w:rsidRPr="00D53F23">
        <w:rPr>
          <w:u w:val="single"/>
        </w:rPr>
        <w:tab/>
      </w:r>
    </w:p>
    <w:p w14:paraId="42790A63" w14:textId="27EF2D36" w:rsidR="00D53F23" w:rsidRPr="00D53F23" w:rsidRDefault="00D53F23" w:rsidP="005E483E">
      <w:pPr>
        <w:rPr>
          <w:u w:val="single"/>
        </w:rPr>
      </w:pPr>
      <w:r w:rsidRPr="00D53F23">
        <w:tab/>
      </w:r>
      <w:r w:rsidRPr="00D53F23">
        <w:tab/>
      </w:r>
      <w:r w:rsidRPr="00D53F23">
        <w:tab/>
      </w:r>
      <w:r w:rsidRPr="00D53F23">
        <w:rPr>
          <w:u w:val="single"/>
        </w:rPr>
        <w:tab/>
      </w:r>
      <w:r w:rsidRPr="00D53F23">
        <w:rPr>
          <w:u w:val="single"/>
        </w:rPr>
        <w:tab/>
      </w:r>
      <w:r w:rsidRPr="00D53F23">
        <w:rPr>
          <w:u w:val="single"/>
        </w:rPr>
        <w:tab/>
      </w:r>
      <w:r w:rsidRPr="00D53F23">
        <w:rPr>
          <w:u w:val="single"/>
        </w:rPr>
        <w:tab/>
      </w:r>
      <w:r w:rsidRPr="00D53F23">
        <w:rPr>
          <w:u w:val="single"/>
        </w:rPr>
        <w:tab/>
      </w:r>
      <w:r w:rsidRPr="00D53F23">
        <w:rPr>
          <w:u w:val="single"/>
        </w:rPr>
        <w:tab/>
      </w:r>
      <w:r w:rsidRPr="00D53F23">
        <w:rPr>
          <w:u w:val="single"/>
        </w:rPr>
        <w:tab/>
      </w:r>
      <w:r w:rsidRPr="00D53F23">
        <w:rPr>
          <w:u w:val="single"/>
        </w:rPr>
        <w:tab/>
      </w:r>
      <w:r w:rsidRPr="00D53F23">
        <w:rPr>
          <w:u w:val="single"/>
        </w:rPr>
        <w:tab/>
      </w:r>
    </w:p>
    <w:sectPr w:rsidR="00D53F23" w:rsidRPr="00D53F23" w:rsidSect="00147869">
      <w:headerReference w:type="even" r:id="rId14"/>
      <w:headerReference w:type="default" r:id="rId15"/>
      <w:footerReference w:type="even" r:id="rId16"/>
      <w:footerReference w:type="default" r:id="rId17"/>
      <w:headerReference w:type="first" r:id="rId18"/>
      <w:footerReference w:type="first" r:id="rId19"/>
      <w:pgSz w:w="11906" w:h="16838" w:code="9"/>
      <w:pgMar w:top="1843" w:right="1440" w:bottom="1440" w:left="1440" w:header="680" w:footer="720"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43C1AB7" w14:textId="77777777" w:rsidR="00836C6F" w:rsidRDefault="00836C6F" w:rsidP="00DC060A">
      <w:pPr>
        <w:spacing w:after="0"/>
      </w:pPr>
      <w:r>
        <w:separator/>
      </w:r>
    </w:p>
  </w:endnote>
  <w:endnote w:type="continuationSeparator" w:id="0">
    <w:p w14:paraId="28F750B1" w14:textId="77777777" w:rsidR="00836C6F" w:rsidRDefault="00836C6F" w:rsidP="00DC060A">
      <w:pPr>
        <w:spacing w:after="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ontserrat SemiBold">
    <w:panose1 w:val="00000700000000000000"/>
    <w:charset w:val="00"/>
    <w:family w:val="auto"/>
    <w:pitch w:val="variable"/>
    <w:sig w:usb0="2000020F" w:usb1="00000003" w:usb2="00000000" w:usb3="00000000" w:csb0="00000197" w:csb1="00000000"/>
  </w:font>
  <w:font w:name="Gill Sans MT">
    <w:panose1 w:val="020B0502020104020203"/>
    <w:charset w:val="00"/>
    <w:family w:val="swiss"/>
    <w:pitch w:val="variable"/>
    <w:sig w:usb0="00000007" w:usb1="00000000" w:usb2="00000000" w:usb3="00000000" w:csb0="00000003"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CABB18" w14:textId="77777777" w:rsidR="00DA2050" w:rsidRDefault="00DA2050">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185715758"/>
      <w:docPartObj>
        <w:docPartGallery w:val="Page Numbers (Bottom of Page)"/>
        <w:docPartUnique/>
      </w:docPartObj>
    </w:sdtPr>
    <w:sdtEndPr>
      <w:rPr>
        <w:noProof/>
        <w:color w:val="212192" w:themeColor="text2"/>
      </w:rPr>
    </w:sdtEndPr>
    <w:sdtContent>
      <w:p w14:paraId="03B9F4C8" w14:textId="77777777" w:rsidR="0092326D" w:rsidRPr="0092326D" w:rsidRDefault="0092326D" w:rsidP="0092326D">
        <w:pPr>
          <w:pStyle w:val="Footer"/>
          <w:jc w:val="right"/>
          <w:rPr>
            <w:color w:val="212192" w:themeColor="text2"/>
          </w:rPr>
        </w:pPr>
        <w:r w:rsidRPr="0092326D">
          <w:rPr>
            <w:color w:val="212192" w:themeColor="text2"/>
          </w:rPr>
          <w:fldChar w:fldCharType="begin"/>
        </w:r>
        <w:r w:rsidRPr="0092326D">
          <w:rPr>
            <w:color w:val="212192" w:themeColor="text2"/>
          </w:rPr>
          <w:instrText xml:space="preserve"> PAGE   \* MERGEFORMAT </w:instrText>
        </w:r>
        <w:r w:rsidRPr="0092326D">
          <w:rPr>
            <w:color w:val="212192" w:themeColor="text2"/>
          </w:rPr>
          <w:fldChar w:fldCharType="separate"/>
        </w:r>
        <w:r w:rsidR="00120AE5">
          <w:rPr>
            <w:noProof/>
            <w:color w:val="212192" w:themeColor="text2"/>
          </w:rPr>
          <w:t>3</w:t>
        </w:r>
        <w:r w:rsidRPr="0092326D">
          <w:rPr>
            <w:noProof/>
            <w:color w:val="212192" w:themeColor="text2"/>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F25235" w14:textId="77777777" w:rsidR="00DA2050" w:rsidRDefault="00DA2050">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E014E51" w14:textId="77777777" w:rsidR="00836C6F" w:rsidRDefault="00836C6F" w:rsidP="00DC060A">
      <w:pPr>
        <w:spacing w:after="0"/>
      </w:pPr>
      <w:r>
        <w:separator/>
      </w:r>
    </w:p>
  </w:footnote>
  <w:footnote w:type="continuationSeparator" w:id="0">
    <w:p w14:paraId="0043EA28" w14:textId="77777777" w:rsidR="00836C6F" w:rsidRDefault="00836C6F" w:rsidP="00DC060A">
      <w:pPr>
        <w:spacing w:after="0"/>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7B5E8C" w14:textId="77777777" w:rsidR="00DA2050" w:rsidRDefault="00DA2050">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Gill Sans MT" w:hAnsi="Gill Sans MT"/>
        <w:color w:val="212192"/>
      </w:rPr>
      <w:alias w:val="Title"/>
      <w:tag w:val=""/>
      <w:id w:val="-191609005"/>
      <w:placeholder>
        <w:docPart w:val="F1061765A78840BDA7060CF10051F1B8"/>
      </w:placeholder>
      <w:dataBinding w:prefixMappings="xmlns:ns0='http://purl.org/dc/elements/1.1/' xmlns:ns1='http://schemas.openxmlformats.org/package/2006/metadata/core-properties' " w:xpath="/ns1:coreProperties[1]/ns0:title[1]" w:storeItemID="{6C3C8BC8-F283-45AE-878A-BAB7291924A1}"/>
      <w:text/>
    </w:sdtPr>
    <w:sdtContent>
      <w:p w14:paraId="3F40092A" w14:textId="5727483C" w:rsidR="00865630" w:rsidRPr="00621B28" w:rsidRDefault="00AE015E" w:rsidP="00865630">
        <w:pPr>
          <w:pStyle w:val="PageHeaderTitle"/>
          <w:pBdr>
            <w:left w:val="single" w:sz="12" w:space="4" w:color="212192" w:themeColor="text2"/>
            <w:right w:val="none" w:sz="0" w:space="0" w:color="auto"/>
          </w:pBdr>
          <w:ind w:right="4206"/>
          <w:jc w:val="left"/>
          <w:rPr>
            <w:rFonts w:ascii="Gill Sans MT" w:hAnsi="Gill Sans MT"/>
            <w:color w:val="212192"/>
          </w:rPr>
        </w:pPr>
        <w:r>
          <w:rPr>
            <w:rFonts w:ascii="Gill Sans MT" w:hAnsi="Gill Sans MT"/>
            <w:color w:val="212192"/>
          </w:rPr>
          <w:t>Application to film on the Scottish Trunk Road Network</w:t>
        </w:r>
      </w:p>
    </w:sdtContent>
  </w:sdt>
  <w:p w14:paraId="16AC5E43" w14:textId="77777777" w:rsidR="0092326D" w:rsidRPr="00865630" w:rsidRDefault="00865630" w:rsidP="00865630">
    <w:pPr>
      <w:pStyle w:val="PageHeader"/>
      <w:pBdr>
        <w:left w:val="single" w:sz="12" w:space="4" w:color="212192"/>
        <w:right w:val="none" w:sz="0" w:space="0" w:color="auto"/>
      </w:pBdr>
      <w:tabs>
        <w:tab w:val="right" w:pos="9026"/>
      </w:tabs>
      <w:ind w:right="6758"/>
      <w:jc w:val="both"/>
    </w:pPr>
    <w:r w:rsidRPr="00621B28">
      <w:rPr>
        <w:color w:val="212192"/>
      </w:rPr>
      <w:t>Transport Scotland</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Gill Sans MT" w:hAnsi="Gill Sans MT"/>
        <w:color w:val="212192"/>
      </w:rPr>
      <w:alias w:val="Title"/>
      <w:tag w:val=""/>
      <w:id w:val="-645361891"/>
      <w:placeholder>
        <w:docPart w:val="BD51BCC3AB744C4289D662D6104AB275"/>
      </w:placeholder>
      <w:dataBinding w:prefixMappings="xmlns:ns0='http://purl.org/dc/elements/1.1/' xmlns:ns1='http://schemas.openxmlformats.org/package/2006/metadata/core-properties' " w:xpath="/ns1:coreProperties[1]/ns0:title[1]" w:storeItemID="{6C3C8BC8-F283-45AE-878A-BAB7291924A1}"/>
      <w:text/>
    </w:sdtPr>
    <w:sdtContent>
      <w:p w14:paraId="1224EFAE" w14:textId="59875926" w:rsidR="00865630" w:rsidRPr="00621B28" w:rsidRDefault="00AE015E" w:rsidP="00865630">
        <w:pPr>
          <w:pStyle w:val="PageHeaderTitle"/>
          <w:pBdr>
            <w:left w:val="single" w:sz="12" w:space="4" w:color="212192" w:themeColor="text2"/>
            <w:right w:val="none" w:sz="0" w:space="0" w:color="auto"/>
          </w:pBdr>
          <w:ind w:right="4206"/>
          <w:jc w:val="left"/>
          <w:rPr>
            <w:rFonts w:ascii="Gill Sans MT" w:hAnsi="Gill Sans MT"/>
            <w:color w:val="212192"/>
          </w:rPr>
        </w:pPr>
        <w:r>
          <w:rPr>
            <w:rFonts w:ascii="Gill Sans MT" w:hAnsi="Gill Sans MT"/>
            <w:color w:val="212192"/>
          </w:rPr>
          <w:t>Application to film on the Scottish Trunk Road Network</w:t>
        </w:r>
      </w:p>
    </w:sdtContent>
  </w:sdt>
  <w:p w14:paraId="2E0BA8D3" w14:textId="77777777" w:rsidR="00865630" w:rsidRDefault="00865630" w:rsidP="00865630">
    <w:pPr>
      <w:pStyle w:val="PageHeader"/>
      <w:pBdr>
        <w:left w:val="single" w:sz="12" w:space="4" w:color="212192"/>
        <w:right w:val="none" w:sz="0" w:space="0" w:color="auto"/>
      </w:pBdr>
      <w:tabs>
        <w:tab w:val="right" w:pos="9026"/>
      </w:tabs>
      <w:ind w:right="6758"/>
      <w:jc w:val="both"/>
    </w:pPr>
    <w:r w:rsidRPr="00DB4452">
      <w:rPr>
        <w:noProof/>
        <w:lang w:eastAsia="en-GB"/>
      </w:rPr>
      <w:drawing>
        <wp:anchor distT="0" distB="0" distL="114300" distR="114300" simplePos="0" relativeHeight="251659264" behindDoc="0" locked="0" layoutInCell="1" allowOverlap="1" wp14:anchorId="52C004FF" wp14:editId="2B8C87ED">
          <wp:simplePos x="0" y="0"/>
          <wp:positionH relativeFrom="page">
            <wp:posOffset>6271895</wp:posOffset>
          </wp:positionH>
          <wp:positionV relativeFrom="page">
            <wp:posOffset>211751</wp:posOffset>
          </wp:positionV>
          <wp:extent cx="1031338" cy="1450319"/>
          <wp:effectExtent l="0" t="0" r="0" b="0"/>
          <wp:wrapSquare wrapText="bothSides"/>
          <wp:docPr id="264" name="Picture 264" descr="Transport Scotland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TS logo PNG.jpg"/>
                  <pic:cNvPicPr/>
                </pic:nvPicPr>
                <pic:blipFill>
                  <a:blip r:embed="rId1" cstate="print">
                    <a:extLst>
                      <a:ext uri="{28A0092B-C50C-407E-A947-70E740481C1C}">
                        <a14:useLocalDpi xmlns:a14="http://schemas.microsoft.com/office/drawing/2010/main" val="0"/>
                      </a:ext>
                    </a:extLst>
                  </a:blip>
                  <a:stretch>
                    <a:fillRect/>
                  </a:stretch>
                </pic:blipFill>
                <pic:spPr>
                  <a:xfrm>
                    <a:off x="0" y="0"/>
                    <a:ext cx="1031338" cy="1450319"/>
                  </a:xfrm>
                  <a:prstGeom prst="rect">
                    <a:avLst/>
                  </a:prstGeom>
                </pic:spPr>
              </pic:pic>
            </a:graphicData>
          </a:graphic>
          <wp14:sizeRelH relativeFrom="page">
            <wp14:pctWidth>0</wp14:pctWidth>
          </wp14:sizeRelH>
          <wp14:sizeRelV relativeFrom="page">
            <wp14:pctHeight>0</wp14:pctHeight>
          </wp14:sizeRelV>
        </wp:anchor>
      </w:drawing>
    </w:r>
    <w:r w:rsidRPr="00621B28">
      <w:rPr>
        <w:color w:val="212192"/>
      </w:rPr>
      <w:t>Transport Scotland</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BD2466E"/>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9BE824A"/>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1144C5CE"/>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C72A1772"/>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DC1CA8C4"/>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A74ECDAC"/>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025490BE"/>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11764D5A"/>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9"/>
    <w:multiLevelType w:val="singleLevel"/>
    <w:tmpl w:val="9B721022"/>
    <w:lvl w:ilvl="0">
      <w:start w:val="1"/>
      <w:numFmt w:val="bullet"/>
      <w:pStyle w:val="ListBullet"/>
      <w:lvlText w:val=""/>
      <w:lvlJc w:val="left"/>
      <w:pPr>
        <w:tabs>
          <w:tab w:val="num" w:pos="360"/>
        </w:tabs>
        <w:ind w:left="360" w:hanging="360"/>
      </w:pPr>
      <w:rPr>
        <w:rFonts w:ascii="Symbol" w:hAnsi="Symbol" w:hint="default"/>
      </w:rPr>
    </w:lvl>
  </w:abstractNum>
  <w:abstractNum w:abstractNumId="9" w15:restartNumberingAfterBreak="0">
    <w:nsid w:val="FFFFFFFB"/>
    <w:multiLevelType w:val="multilevel"/>
    <w:tmpl w:val="E230D310"/>
    <w:lvl w:ilvl="0">
      <w:start w:val="1"/>
      <w:numFmt w:val="decimal"/>
      <w:lvlText w:val="%1."/>
      <w:legacy w:legacy="1" w:legacySpace="288" w:legacyIndent="720"/>
      <w:lvlJc w:val="left"/>
    </w:lvl>
    <w:lvl w:ilvl="1">
      <w:start w:val="1"/>
      <w:numFmt w:val="decimal"/>
      <w:lvlText w:val="%1.%2"/>
      <w:legacy w:legacy="1" w:legacySpace="284" w:legacyIndent="720"/>
      <w:lvlJc w:val="left"/>
    </w:lvl>
    <w:lvl w:ilvl="2">
      <w:start w:val="1"/>
      <w:numFmt w:val="decimal"/>
      <w:lvlText w:val="%1.%2.%3"/>
      <w:legacy w:legacy="1" w:legacySpace="284" w:legacyIndent="720"/>
      <w:lvlJc w:val="left"/>
    </w:lvl>
    <w:lvl w:ilvl="3">
      <w:start w:val="1"/>
      <w:numFmt w:val="decimal"/>
      <w:lvlText w:val="%1.%2.%3.%4"/>
      <w:legacy w:legacy="1" w:legacySpace="144" w:legacyIndent="0"/>
      <w:lvlJc w:val="left"/>
    </w:lvl>
    <w:lvl w:ilvl="4">
      <w:start w:val="1"/>
      <w:numFmt w:val="decimal"/>
      <w:lvlText w:val="%1.%2.%3.%4.%5"/>
      <w:legacy w:legacy="1" w:legacySpace="144" w:legacyIndent="0"/>
      <w:lvlJc w:val="left"/>
    </w:lvl>
    <w:lvl w:ilvl="5">
      <w:start w:val="1"/>
      <w:numFmt w:val="decimal"/>
      <w:lvlText w:val="%1.%2.%3.%4.%5.%6"/>
      <w:legacy w:legacy="1" w:legacySpace="144" w:legacyIndent="0"/>
      <w:lvlJc w:val="left"/>
    </w:lvl>
    <w:lvl w:ilvl="6">
      <w:start w:val="1"/>
      <w:numFmt w:val="decimal"/>
      <w:lvlText w:val="%1.%2.%3.%4.%5.%6.%7"/>
      <w:legacy w:legacy="1" w:legacySpace="144" w:legacyIndent="0"/>
      <w:lvlJc w:val="left"/>
    </w:lvl>
    <w:lvl w:ilvl="7">
      <w:start w:val="1"/>
      <w:numFmt w:val="decimal"/>
      <w:lvlText w:val="%1.%2.%3.%4.%5.%6.%7.%8"/>
      <w:legacy w:legacy="1" w:legacySpace="144" w:legacyIndent="0"/>
      <w:lvlJc w:val="left"/>
    </w:lvl>
    <w:lvl w:ilvl="8">
      <w:start w:val="1"/>
      <w:numFmt w:val="decimal"/>
      <w:lvlText w:val="%1.%2.%3.%4.%5.%6.%7.%8.%9"/>
      <w:legacy w:legacy="1" w:legacySpace="144" w:legacyIndent="0"/>
      <w:lvlJc w:val="left"/>
    </w:lvl>
  </w:abstractNum>
  <w:abstractNum w:abstractNumId="10" w15:restartNumberingAfterBreak="0">
    <w:nsid w:val="04555DB2"/>
    <w:multiLevelType w:val="hybridMultilevel"/>
    <w:tmpl w:val="9926B3F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07723EB1"/>
    <w:multiLevelType w:val="hybridMultilevel"/>
    <w:tmpl w:val="AEC2EA58"/>
    <w:lvl w:ilvl="0" w:tplc="80E8AD16">
      <w:start w:val="1"/>
      <w:numFmt w:val="bullet"/>
      <w:lvlText w:val=""/>
      <w:lvlJc w:val="left"/>
      <w:pPr>
        <w:ind w:left="720" w:hanging="360"/>
      </w:pPr>
      <w:rPr>
        <w:rFonts w:ascii="Symbol" w:hAnsi="Symbol" w:hint="default"/>
      </w:rPr>
    </w:lvl>
    <w:lvl w:ilvl="1" w:tplc="D884D2A0" w:tentative="1">
      <w:start w:val="1"/>
      <w:numFmt w:val="bullet"/>
      <w:lvlText w:val="o"/>
      <w:lvlJc w:val="left"/>
      <w:pPr>
        <w:ind w:left="1440" w:hanging="360"/>
      </w:pPr>
      <w:rPr>
        <w:rFonts w:ascii="Courier New" w:hAnsi="Courier New" w:cs="Courier New" w:hint="default"/>
      </w:rPr>
    </w:lvl>
    <w:lvl w:ilvl="2" w:tplc="F8EC110A" w:tentative="1">
      <w:start w:val="1"/>
      <w:numFmt w:val="bullet"/>
      <w:lvlText w:val=""/>
      <w:lvlJc w:val="left"/>
      <w:pPr>
        <w:ind w:left="2160" w:hanging="360"/>
      </w:pPr>
      <w:rPr>
        <w:rFonts w:ascii="Wingdings" w:hAnsi="Wingdings" w:hint="default"/>
      </w:rPr>
    </w:lvl>
    <w:lvl w:ilvl="3" w:tplc="257E97B4" w:tentative="1">
      <w:start w:val="1"/>
      <w:numFmt w:val="bullet"/>
      <w:lvlText w:val=""/>
      <w:lvlJc w:val="left"/>
      <w:pPr>
        <w:ind w:left="2880" w:hanging="360"/>
      </w:pPr>
      <w:rPr>
        <w:rFonts w:ascii="Symbol" w:hAnsi="Symbol" w:hint="default"/>
      </w:rPr>
    </w:lvl>
    <w:lvl w:ilvl="4" w:tplc="62A83BB0" w:tentative="1">
      <w:start w:val="1"/>
      <w:numFmt w:val="bullet"/>
      <w:lvlText w:val="o"/>
      <w:lvlJc w:val="left"/>
      <w:pPr>
        <w:ind w:left="3600" w:hanging="360"/>
      </w:pPr>
      <w:rPr>
        <w:rFonts w:ascii="Courier New" w:hAnsi="Courier New" w:cs="Courier New" w:hint="default"/>
      </w:rPr>
    </w:lvl>
    <w:lvl w:ilvl="5" w:tplc="32F4103C" w:tentative="1">
      <w:start w:val="1"/>
      <w:numFmt w:val="bullet"/>
      <w:lvlText w:val=""/>
      <w:lvlJc w:val="left"/>
      <w:pPr>
        <w:ind w:left="4320" w:hanging="360"/>
      </w:pPr>
      <w:rPr>
        <w:rFonts w:ascii="Wingdings" w:hAnsi="Wingdings" w:hint="default"/>
      </w:rPr>
    </w:lvl>
    <w:lvl w:ilvl="6" w:tplc="158AA060" w:tentative="1">
      <w:start w:val="1"/>
      <w:numFmt w:val="bullet"/>
      <w:lvlText w:val=""/>
      <w:lvlJc w:val="left"/>
      <w:pPr>
        <w:ind w:left="5040" w:hanging="360"/>
      </w:pPr>
      <w:rPr>
        <w:rFonts w:ascii="Symbol" w:hAnsi="Symbol" w:hint="default"/>
      </w:rPr>
    </w:lvl>
    <w:lvl w:ilvl="7" w:tplc="289654EE" w:tentative="1">
      <w:start w:val="1"/>
      <w:numFmt w:val="bullet"/>
      <w:lvlText w:val="o"/>
      <w:lvlJc w:val="left"/>
      <w:pPr>
        <w:ind w:left="5760" w:hanging="360"/>
      </w:pPr>
      <w:rPr>
        <w:rFonts w:ascii="Courier New" w:hAnsi="Courier New" w:cs="Courier New" w:hint="default"/>
      </w:rPr>
    </w:lvl>
    <w:lvl w:ilvl="8" w:tplc="AA168FF2" w:tentative="1">
      <w:start w:val="1"/>
      <w:numFmt w:val="bullet"/>
      <w:lvlText w:val=""/>
      <w:lvlJc w:val="left"/>
      <w:pPr>
        <w:ind w:left="6480" w:hanging="360"/>
      </w:pPr>
      <w:rPr>
        <w:rFonts w:ascii="Wingdings" w:hAnsi="Wingdings" w:hint="default"/>
      </w:rPr>
    </w:lvl>
  </w:abstractNum>
  <w:abstractNum w:abstractNumId="12" w15:restartNumberingAfterBreak="0">
    <w:nsid w:val="07B320E2"/>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3" w15:restartNumberingAfterBreak="0">
    <w:nsid w:val="114D5915"/>
    <w:multiLevelType w:val="hybridMultilevel"/>
    <w:tmpl w:val="7A4E958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1BC62D4F"/>
    <w:multiLevelType w:val="hybridMultilevel"/>
    <w:tmpl w:val="DAA47EBC"/>
    <w:lvl w:ilvl="0" w:tplc="A5C2B286">
      <w:start w:val="1"/>
      <w:numFmt w:val="decimal"/>
      <w:pStyle w:val="Numbering"/>
      <w:lvlText w:val="%1."/>
      <w:lvlJc w:val="left"/>
      <w:pPr>
        <w:ind w:left="720" w:hanging="360"/>
      </w:pPr>
    </w:lvl>
    <w:lvl w:ilvl="1" w:tplc="399A2020" w:tentative="1">
      <w:start w:val="1"/>
      <w:numFmt w:val="lowerLetter"/>
      <w:lvlText w:val="%2."/>
      <w:lvlJc w:val="left"/>
      <w:pPr>
        <w:ind w:left="1440" w:hanging="360"/>
      </w:pPr>
    </w:lvl>
    <w:lvl w:ilvl="2" w:tplc="D77EBC20" w:tentative="1">
      <w:start w:val="1"/>
      <w:numFmt w:val="lowerRoman"/>
      <w:lvlText w:val="%3."/>
      <w:lvlJc w:val="right"/>
      <w:pPr>
        <w:ind w:left="2160" w:hanging="180"/>
      </w:pPr>
    </w:lvl>
    <w:lvl w:ilvl="3" w:tplc="A2262F7A" w:tentative="1">
      <w:start w:val="1"/>
      <w:numFmt w:val="decimal"/>
      <w:lvlText w:val="%4."/>
      <w:lvlJc w:val="left"/>
      <w:pPr>
        <w:ind w:left="2880" w:hanging="360"/>
      </w:pPr>
    </w:lvl>
    <w:lvl w:ilvl="4" w:tplc="BB0A287A" w:tentative="1">
      <w:start w:val="1"/>
      <w:numFmt w:val="lowerLetter"/>
      <w:lvlText w:val="%5."/>
      <w:lvlJc w:val="left"/>
      <w:pPr>
        <w:ind w:left="3600" w:hanging="360"/>
      </w:pPr>
    </w:lvl>
    <w:lvl w:ilvl="5" w:tplc="2E7A8AEE" w:tentative="1">
      <w:start w:val="1"/>
      <w:numFmt w:val="lowerRoman"/>
      <w:lvlText w:val="%6."/>
      <w:lvlJc w:val="right"/>
      <w:pPr>
        <w:ind w:left="4320" w:hanging="180"/>
      </w:pPr>
    </w:lvl>
    <w:lvl w:ilvl="6" w:tplc="74C63D74" w:tentative="1">
      <w:start w:val="1"/>
      <w:numFmt w:val="decimal"/>
      <w:lvlText w:val="%7."/>
      <w:lvlJc w:val="left"/>
      <w:pPr>
        <w:ind w:left="5040" w:hanging="360"/>
      </w:pPr>
    </w:lvl>
    <w:lvl w:ilvl="7" w:tplc="FDE26998" w:tentative="1">
      <w:start w:val="1"/>
      <w:numFmt w:val="lowerLetter"/>
      <w:lvlText w:val="%8."/>
      <w:lvlJc w:val="left"/>
      <w:pPr>
        <w:ind w:left="5760" w:hanging="360"/>
      </w:pPr>
    </w:lvl>
    <w:lvl w:ilvl="8" w:tplc="4898456A" w:tentative="1">
      <w:start w:val="1"/>
      <w:numFmt w:val="lowerRoman"/>
      <w:lvlText w:val="%9."/>
      <w:lvlJc w:val="right"/>
      <w:pPr>
        <w:ind w:left="6480" w:hanging="180"/>
      </w:pPr>
    </w:lvl>
  </w:abstractNum>
  <w:abstractNum w:abstractNumId="15" w15:restartNumberingAfterBreak="0">
    <w:nsid w:val="1E433099"/>
    <w:multiLevelType w:val="hybridMultilevel"/>
    <w:tmpl w:val="2108B72A"/>
    <w:lvl w:ilvl="0" w:tplc="443C024A">
      <w:start w:val="1"/>
      <w:numFmt w:val="bullet"/>
      <w:lvlText w:val=""/>
      <w:lvlJc w:val="left"/>
      <w:pPr>
        <w:ind w:left="720" w:hanging="360"/>
      </w:pPr>
      <w:rPr>
        <w:rFonts w:ascii="Symbol" w:hAnsi="Symbol" w:hint="default"/>
      </w:rPr>
    </w:lvl>
    <w:lvl w:ilvl="1" w:tplc="08090019" w:tentative="1">
      <w:start w:val="1"/>
      <w:numFmt w:val="bullet"/>
      <w:lvlText w:val="o"/>
      <w:lvlJc w:val="left"/>
      <w:pPr>
        <w:ind w:left="1440" w:hanging="360"/>
      </w:pPr>
      <w:rPr>
        <w:rFonts w:ascii="Courier New" w:hAnsi="Courier New" w:cs="Courier New" w:hint="default"/>
      </w:rPr>
    </w:lvl>
    <w:lvl w:ilvl="2" w:tplc="0809001B" w:tentative="1">
      <w:start w:val="1"/>
      <w:numFmt w:val="bullet"/>
      <w:lvlText w:val=""/>
      <w:lvlJc w:val="left"/>
      <w:pPr>
        <w:ind w:left="2160" w:hanging="360"/>
      </w:pPr>
      <w:rPr>
        <w:rFonts w:ascii="Wingdings" w:hAnsi="Wingdings" w:hint="default"/>
      </w:rPr>
    </w:lvl>
    <w:lvl w:ilvl="3" w:tplc="0809000F" w:tentative="1">
      <w:start w:val="1"/>
      <w:numFmt w:val="bullet"/>
      <w:lvlText w:val=""/>
      <w:lvlJc w:val="left"/>
      <w:pPr>
        <w:ind w:left="2880" w:hanging="360"/>
      </w:pPr>
      <w:rPr>
        <w:rFonts w:ascii="Symbol" w:hAnsi="Symbol" w:hint="default"/>
      </w:rPr>
    </w:lvl>
    <w:lvl w:ilvl="4" w:tplc="08090019" w:tentative="1">
      <w:start w:val="1"/>
      <w:numFmt w:val="bullet"/>
      <w:lvlText w:val="o"/>
      <w:lvlJc w:val="left"/>
      <w:pPr>
        <w:ind w:left="3600" w:hanging="360"/>
      </w:pPr>
      <w:rPr>
        <w:rFonts w:ascii="Courier New" w:hAnsi="Courier New" w:cs="Courier New" w:hint="default"/>
      </w:rPr>
    </w:lvl>
    <w:lvl w:ilvl="5" w:tplc="0809001B" w:tentative="1">
      <w:start w:val="1"/>
      <w:numFmt w:val="bullet"/>
      <w:lvlText w:val=""/>
      <w:lvlJc w:val="left"/>
      <w:pPr>
        <w:ind w:left="4320" w:hanging="360"/>
      </w:pPr>
      <w:rPr>
        <w:rFonts w:ascii="Wingdings" w:hAnsi="Wingdings" w:hint="default"/>
      </w:rPr>
    </w:lvl>
    <w:lvl w:ilvl="6" w:tplc="0809000F" w:tentative="1">
      <w:start w:val="1"/>
      <w:numFmt w:val="bullet"/>
      <w:lvlText w:val=""/>
      <w:lvlJc w:val="left"/>
      <w:pPr>
        <w:ind w:left="5040" w:hanging="360"/>
      </w:pPr>
      <w:rPr>
        <w:rFonts w:ascii="Symbol" w:hAnsi="Symbol" w:hint="default"/>
      </w:rPr>
    </w:lvl>
    <w:lvl w:ilvl="7" w:tplc="08090019" w:tentative="1">
      <w:start w:val="1"/>
      <w:numFmt w:val="bullet"/>
      <w:lvlText w:val="o"/>
      <w:lvlJc w:val="left"/>
      <w:pPr>
        <w:ind w:left="5760" w:hanging="360"/>
      </w:pPr>
      <w:rPr>
        <w:rFonts w:ascii="Courier New" w:hAnsi="Courier New" w:cs="Courier New" w:hint="default"/>
      </w:rPr>
    </w:lvl>
    <w:lvl w:ilvl="8" w:tplc="0809001B" w:tentative="1">
      <w:start w:val="1"/>
      <w:numFmt w:val="bullet"/>
      <w:lvlText w:val=""/>
      <w:lvlJc w:val="left"/>
      <w:pPr>
        <w:ind w:left="6480" w:hanging="360"/>
      </w:pPr>
      <w:rPr>
        <w:rFonts w:ascii="Wingdings" w:hAnsi="Wingdings" w:hint="default"/>
      </w:rPr>
    </w:lvl>
  </w:abstractNum>
  <w:abstractNum w:abstractNumId="16" w15:restartNumberingAfterBreak="0">
    <w:nsid w:val="36AB0521"/>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7" w15:restartNumberingAfterBreak="0">
    <w:nsid w:val="47682838"/>
    <w:multiLevelType w:val="hybridMultilevel"/>
    <w:tmpl w:val="5D28366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4BA25C44"/>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9" w15:restartNumberingAfterBreak="0">
    <w:nsid w:val="506E4B25"/>
    <w:multiLevelType w:val="hybridMultilevel"/>
    <w:tmpl w:val="0BC83CF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652C1161"/>
    <w:multiLevelType w:val="singleLevel"/>
    <w:tmpl w:val="55E000AC"/>
    <w:lvl w:ilvl="0">
      <w:start w:val="1"/>
      <w:numFmt w:val="bullet"/>
      <w:pStyle w:val="Bullets"/>
      <w:lvlText w:val=""/>
      <w:lvlJc w:val="left"/>
      <w:pPr>
        <w:ind w:left="360" w:hanging="360"/>
      </w:pPr>
      <w:rPr>
        <w:rFonts w:ascii="Symbol" w:hAnsi="Symbol" w:hint="default"/>
      </w:rPr>
    </w:lvl>
  </w:abstractNum>
  <w:num w:numId="1" w16cid:durableId="2041199938">
    <w:abstractNumId w:val="20"/>
  </w:num>
  <w:num w:numId="2" w16cid:durableId="1171482962">
    <w:abstractNumId w:val="9"/>
  </w:num>
  <w:num w:numId="3" w16cid:durableId="1012149329">
    <w:abstractNumId w:val="9"/>
  </w:num>
  <w:num w:numId="4" w16cid:durableId="1084490820">
    <w:abstractNumId w:val="9"/>
  </w:num>
  <w:num w:numId="5" w16cid:durableId="2116365583">
    <w:abstractNumId w:val="20"/>
  </w:num>
  <w:num w:numId="6" w16cid:durableId="1038317531">
    <w:abstractNumId w:val="9"/>
  </w:num>
  <w:num w:numId="7" w16cid:durableId="1476020377">
    <w:abstractNumId w:val="8"/>
  </w:num>
  <w:num w:numId="8" w16cid:durableId="811756747">
    <w:abstractNumId w:val="7"/>
  </w:num>
  <w:num w:numId="9" w16cid:durableId="1238175438">
    <w:abstractNumId w:val="6"/>
  </w:num>
  <w:num w:numId="10" w16cid:durableId="1613127331">
    <w:abstractNumId w:val="5"/>
  </w:num>
  <w:num w:numId="11" w16cid:durableId="1471315360">
    <w:abstractNumId w:val="4"/>
  </w:num>
  <w:num w:numId="12" w16cid:durableId="317421193">
    <w:abstractNumId w:val="12"/>
  </w:num>
  <w:num w:numId="13" w16cid:durableId="926230938">
    <w:abstractNumId w:val="3"/>
  </w:num>
  <w:num w:numId="14" w16cid:durableId="1139952347">
    <w:abstractNumId w:val="2"/>
  </w:num>
  <w:num w:numId="15" w16cid:durableId="2132507079">
    <w:abstractNumId w:val="1"/>
  </w:num>
  <w:num w:numId="16" w16cid:durableId="1627076381">
    <w:abstractNumId w:val="0"/>
  </w:num>
  <w:num w:numId="17" w16cid:durableId="545680417">
    <w:abstractNumId w:val="14"/>
  </w:num>
  <w:num w:numId="18" w16cid:durableId="1679232841">
    <w:abstractNumId w:val="15"/>
  </w:num>
  <w:num w:numId="19" w16cid:durableId="1124814649">
    <w:abstractNumId w:val="11"/>
  </w:num>
  <w:num w:numId="20" w16cid:durableId="956983145">
    <w:abstractNumId w:val="18"/>
  </w:num>
  <w:num w:numId="21" w16cid:durableId="1773360561">
    <w:abstractNumId w:val="13"/>
  </w:num>
  <w:num w:numId="22" w16cid:durableId="2144301222">
    <w:abstractNumId w:val="17"/>
  </w:num>
  <w:num w:numId="23" w16cid:durableId="301616369">
    <w:abstractNumId w:val="19"/>
  </w:num>
  <w:num w:numId="24" w16cid:durableId="1206718157">
    <w:abstractNumId w:val="16"/>
  </w:num>
  <w:num w:numId="25" w16cid:durableId="17901426">
    <w:abstractNumId w:val="1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stylePaneSortMethod w:val="0000"/>
  <w:defaultTabStop w:val="720"/>
  <w:drawingGridHorizontalSpacing w:val="120"/>
  <w:displayHorizontalDrawingGridEvery w:val="2"/>
  <w:displayVerticalDrawingGridEvery w:val="2"/>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9112C"/>
    <w:rsid w:val="000207C9"/>
    <w:rsid w:val="00024BB9"/>
    <w:rsid w:val="00027C27"/>
    <w:rsid w:val="00090B8A"/>
    <w:rsid w:val="000C0CF4"/>
    <w:rsid w:val="000C18DF"/>
    <w:rsid w:val="00101EFF"/>
    <w:rsid w:val="0010200D"/>
    <w:rsid w:val="001123B3"/>
    <w:rsid w:val="00115378"/>
    <w:rsid w:val="001175AC"/>
    <w:rsid w:val="00120AE5"/>
    <w:rsid w:val="0013175B"/>
    <w:rsid w:val="00143523"/>
    <w:rsid w:val="00147869"/>
    <w:rsid w:val="00150C61"/>
    <w:rsid w:val="00165A14"/>
    <w:rsid w:val="001E1DDC"/>
    <w:rsid w:val="001F0AAC"/>
    <w:rsid w:val="001F7A28"/>
    <w:rsid w:val="00202100"/>
    <w:rsid w:val="00202D65"/>
    <w:rsid w:val="0022074B"/>
    <w:rsid w:val="00240402"/>
    <w:rsid w:val="0024514F"/>
    <w:rsid w:val="00281579"/>
    <w:rsid w:val="002A1F12"/>
    <w:rsid w:val="002C0B07"/>
    <w:rsid w:val="002E3CDF"/>
    <w:rsid w:val="00306C61"/>
    <w:rsid w:val="00315DE1"/>
    <w:rsid w:val="003263A0"/>
    <w:rsid w:val="003441C9"/>
    <w:rsid w:val="00362981"/>
    <w:rsid w:val="0037582B"/>
    <w:rsid w:val="003A272A"/>
    <w:rsid w:val="003B18A0"/>
    <w:rsid w:val="003B65A3"/>
    <w:rsid w:val="0040550F"/>
    <w:rsid w:val="0043690D"/>
    <w:rsid w:val="0045550B"/>
    <w:rsid w:val="00463B99"/>
    <w:rsid w:val="0049112C"/>
    <w:rsid w:val="004B5DC7"/>
    <w:rsid w:val="004B7455"/>
    <w:rsid w:val="00525139"/>
    <w:rsid w:val="00525475"/>
    <w:rsid w:val="005E483E"/>
    <w:rsid w:val="00621B28"/>
    <w:rsid w:val="0064422F"/>
    <w:rsid w:val="00667CA8"/>
    <w:rsid w:val="00690CE5"/>
    <w:rsid w:val="006974F2"/>
    <w:rsid w:val="006A564C"/>
    <w:rsid w:val="0072059A"/>
    <w:rsid w:val="0078034E"/>
    <w:rsid w:val="007D16AB"/>
    <w:rsid w:val="007F31F7"/>
    <w:rsid w:val="007F6232"/>
    <w:rsid w:val="00821AED"/>
    <w:rsid w:val="00836C6F"/>
    <w:rsid w:val="00842ECE"/>
    <w:rsid w:val="0085721E"/>
    <w:rsid w:val="00857548"/>
    <w:rsid w:val="00862D46"/>
    <w:rsid w:val="00865630"/>
    <w:rsid w:val="008708AB"/>
    <w:rsid w:val="008723C6"/>
    <w:rsid w:val="008E0888"/>
    <w:rsid w:val="008E58EC"/>
    <w:rsid w:val="0090248D"/>
    <w:rsid w:val="0092326D"/>
    <w:rsid w:val="009264DF"/>
    <w:rsid w:val="00941A4A"/>
    <w:rsid w:val="009429C4"/>
    <w:rsid w:val="00954061"/>
    <w:rsid w:val="00954813"/>
    <w:rsid w:val="00961D16"/>
    <w:rsid w:val="009A4CF4"/>
    <w:rsid w:val="009B7615"/>
    <w:rsid w:val="009C2E12"/>
    <w:rsid w:val="009D24CD"/>
    <w:rsid w:val="009F40A8"/>
    <w:rsid w:val="00A13BB4"/>
    <w:rsid w:val="00A45375"/>
    <w:rsid w:val="00A776A0"/>
    <w:rsid w:val="00A86803"/>
    <w:rsid w:val="00AE015E"/>
    <w:rsid w:val="00B01C55"/>
    <w:rsid w:val="00B2052E"/>
    <w:rsid w:val="00B44CEE"/>
    <w:rsid w:val="00B51BDC"/>
    <w:rsid w:val="00B561C0"/>
    <w:rsid w:val="00B773CE"/>
    <w:rsid w:val="00B871C5"/>
    <w:rsid w:val="00BA091B"/>
    <w:rsid w:val="00BB029A"/>
    <w:rsid w:val="00BB62D8"/>
    <w:rsid w:val="00BC1E17"/>
    <w:rsid w:val="00BC7087"/>
    <w:rsid w:val="00BD3F18"/>
    <w:rsid w:val="00C301A6"/>
    <w:rsid w:val="00C345A8"/>
    <w:rsid w:val="00C46DF6"/>
    <w:rsid w:val="00C91823"/>
    <w:rsid w:val="00CC044B"/>
    <w:rsid w:val="00D008AB"/>
    <w:rsid w:val="00D248FD"/>
    <w:rsid w:val="00D45E38"/>
    <w:rsid w:val="00D53F23"/>
    <w:rsid w:val="00D669DA"/>
    <w:rsid w:val="00DA01C0"/>
    <w:rsid w:val="00DA2050"/>
    <w:rsid w:val="00DB4452"/>
    <w:rsid w:val="00DC060A"/>
    <w:rsid w:val="00DE035E"/>
    <w:rsid w:val="00E019F0"/>
    <w:rsid w:val="00E3239E"/>
    <w:rsid w:val="00E656F5"/>
    <w:rsid w:val="00E6731C"/>
    <w:rsid w:val="00E80078"/>
    <w:rsid w:val="00E8643E"/>
    <w:rsid w:val="00EB5532"/>
    <w:rsid w:val="00EC4344"/>
    <w:rsid w:val="00ED002B"/>
    <w:rsid w:val="00F15A7C"/>
    <w:rsid w:val="00F20EC3"/>
    <w:rsid w:val="00F21267"/>
    <w:rsid w:val="00F21E08"/>
    <w:rsid w:val="00F24ACE"/>
    <w:rsid w:val="00F34B2C"/>
    <w:rsid w:val="00F3772D"/>
    <w:rsid w:val="00F51E89"/>
    <w:rsid w:val="00F560A1"/>
    <w:rsid w:val="00F85D04"/>
    <w:rsid w:val="00FA4BC1"/>
    <w:rsid w:val="00FE4791"/>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EA3A9A2"/>
  <w15:chartTrackingRefBased/>
  <w15:docId w15:val="{B791AAD7-F2B9-4E79-B637-2FE39B3E200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heme="minorBidi"/>
        <w:sz w:val="22"/>
        <w:szCs w:val="22"/>
        <w:lang w:val="en-GB"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9" w:qFormat="1"/>
    <w:lsdException w:name="heading 5" w:semiHidden="1" w:uiPriority="9" w:unhideWhenUsed="1" w:qFormat="1"/>
    <w:lsdException w:name="heading 6" w:semiHidden="1" w:uiPriority="9" w:unhideWhenUsed="1" w:qFormat="1"/>
    <w:lsdException w:name="heading 7" w:semiHidden="1" w:uiPriority="9" w:unhideWhenUsed="1"/>
    <w:lsdException w:name="heading 8" w:semiHidden="1" w:uiPriority="9" w:unhideWhenUsed="1"/>
    <w:lsdException w:name="heading 9" w:semiHidden="1" w:uiPriority="9"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A86803"/>
    <w:pPr>
      <w:spacing w:before="100" w:beforeAutospacing="1" w:after="100" w:afterAutospacing="1" w:line="276" w:lineRule="auto"/>
    </w:pPr>
    <w:rPr>
      <w:rFonts w:ascii="Arial" w:hAnsi="Arial" w:cs="Times New Roman"/>
      <w:sz w:val="24"/>
      <w:szCs w:val="20"/>
    </w:rPr>
  </w:style>
  <w:style w:type="paragraph" w:styleId="Heading1">
    <w:name w:val="heading 1"/>
    <w:next w:val="Normal"/>
    <w:link w:val="Heading1Char"/>
    <w:qFormat/>
    <w:rsid w:val="008E58EC"/>
    <w:pPr>
      <w:keepNext/>
      <w:keepLines/>
      <w:spacing w:before="100" w:beforeAutospacing="1" w:after="100" w:afterAutospacing="1" w:line="276" w:lineRule="auto"/>
      <w:outlineLvl w:val="0"/>
    </w:pPr>
    <w:rPr>
      <w:rFonts w:ascii="Montserrat SemiBold" w:hAnsi="Montserrat SemiBold" w:cs="Times New Roman"/>
      <w:b/>
      <w:color w:val="212192" w:themeColor="text2"/>
      <w:kern w:val="24"/>
      <w:sz w:val="38"/>
      <w:szCs w:val="20"/>
    </w:rPr>
  </w:style>
  <w:style w:type="paragraph" w:styleId="Heading2">
    <w:name w:val="heading 2"/>
    <w:basedOn w:val="Heading1"/>
    <w:next w:val="Normal"/>
    <w:link w:val="Heading2Char"/>
    <w:qFormat/>
    <w:rsid w:val="00A86803"/>
    <w:pPr>
      <w:outlineLvl w:val="1"/>
    </w:pPr>
    <w:rPr>
      <w:sz w:val="36"/>
    </w:rPr>
  </w:style>
  <w:style w:type="paragraph" w:styleId="Heading3">
    <w:name w:val="heading 3"/>
    <w:basedOn w:val="Heading2"/>
    <w:next w:val="Normal"/>
    <w:link w:val="Heading3Char"/>
    <w:qFormat/>
    <w:rsid w:val="008E58EC"/>
    <w:pPr>
      <w:outlineLvl w:val="2"/>
    </w:pPr>
    <w:rPr>
      <w:b w:val="0"/>
      <w:color w:val="212192"/>
      <w:sz w:val="32"/>
    </w:rPr>
  </w:style>
  <w:style w:type="paragraph" w:styleId="Heading4">
    <w:name w:val="heading 4"/>
    <w:basedOn w:val="Heading3"/>
    <w:next w:val="Normal"/>
    <w:link w:val="Heading4Char"/>
    <w:uiPriority w:val="9"/>
    <w:qFormat/>
    <w:rsid w:val="00A86803"/>
    <w:pPr>
      <w:outlineLvl w:val="3"/>
    </w:pPr>
    <w:rPr>
      <w:rFonts w:eastAsiaTheme="majorEastAsia" w:cstheme="majorBidi"/>
      <w:iCs/>
      <w:color w:val="212192" w:themeColor="text2"/>
      <w:sz w:val="28"/>
    </w:rPr>
  </w:style>
  <w:style w:type="paragraph" w:styleId="Heading5">
    <w:name w:val="heading 5"/>
    <w:basedOn w:val="Heading4"/>
    <w:next w:val="Normal"/>
    <w:link w:val="Heading5Char"/>
    <w:uiPriority w:val="9"/>
    <w:qFormat/>
    <w:rsid w:val="00A86803"/>
    <w:pPr>
      <w:outlineLvl w:val="4"/>
    </w:pPr>
    <w:rPr>
      <w:sz w:val="26"/>
    </w:rPr>
  </w:style>
  <w:style w:type="paragraph" w:styleId="Heading6">
    <w:name w:val="heading 6"/>
    <w:basedOn w:val="Heading5"/>
    <w:next w:val="Normal"/>
    <w:link w:val="Heading6Char"/>
    <w:uiPriority w:val="9"/>
    <w:qFormat/>
    <w:rsid w:val="00A86803"/>
    <w:pPr>
      <w:spacing w:before="40" w:after="0"/>
      <w:outlineLvl w:val="5"/>
    </w:pPr>
    <w:rPr>
      <w:sz w:val="24"/>
    </w:rPr>
  </w:style>
  <w:style w:type="paragraph" w:styleId="Heading7">
    <w:name w:val="heading 7"/>
    <w:basedOn w:val="Normal"/>
    <w:next w:val="Normal"/>
    <w:link w:val="Heading7Char"/>
    <w:uiPriority w:val="9"/>
    <w:semiHidden/>
    <w:unhideWhenUsed/>
    <w:rsid w:val="00C46DF6"/>
    <w:pPr>
      <w:keepNext/>
      <w:keepLines/>
      <w:spacing w:before="40" w:after="0"/>
      <w:outlineLvl w:val="6"/>
    </w:pPr>
    <w:rPr>
      <w:rFonts w:asciiTheme="majorHAnsi" w:eastAsiaTheme="majorEastAsia" w:hAnsiTheme="majorHAnsi" w:cstheme="majorBidi"/>
      <w:i/>
      <w:iCs/>
      <w:color w:val="101048" w:themeColor="accent1" w:themeShade="7F"/>
    </w:rPr>
  </w:style>
  <w:style w:type="paragraph" w:styleId="Heading8">
    <w:name w:val="heading 8"/>
    <w:basedOn w:val="Normal"/>
    <w:next w:val="Normal"/>
    <w:link w:val="Heading8Char"/>
    <w:uiPriority w:val="9"/>
    <w:semiHidden/>
    <w:unhideWhenUsed/>
    <w:rsid w:val="00C46DF6"/>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
    <w:semiHidden/>
    <w:unhideWhenUsed/>
    <w:rsid w:val="00C46DF6"/>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Bullets">
    <w:name w:val="Bullets"/>
    <w:basedOn w:val="Normal"/>
    <w:rsid w:val="0078034E"/>
    <w:pPr>
      <w:numPr>
        <w:numId w:val="5"/>
      </w:numPr>
      <w:tabs>
        <w:tab w:val="num" w:pos="360"/>
        <w:tab w:val="left" w:pos="1080"/>
        <w:tab w:val="left" w:pos="1800"/>
        <w:tab w:val="left" w:pos="3240"/>
      </w:tabs>
      <w:spacing w:before="0" w:beforeAutospacing="0" w:after="120" w:afterAutospacing="0" w:line="240" w:lineRule="auto"/>
      <w:ind w:left="357" w:hanging="357"/>
    </w:pPr>
  </w:style>
  <w:style w:type="paragraph" w:styleId="Footer">
    <w:name w:val="footer"/>
    <w:basedOn w:val="Normal"/>
    <w:link w:val="FooterChar"/>
    <w:uiPriority w:val="99"/>
    <w:rsid w:val="001175AC"/>
    <w:pPr>
      <w:tabs>
        <w:tab w:val="center" w:pos="4153"/>
        <w:tab w:val="right" w:pos="8306"/>
      </w:tabs>
    </w:pPr>
    <w:rPr>
      <w:rFonts w:ascii="Gill Sans MT" w:hAnsi="Gill Sans MT"/>
      <w:sz w:val="20"/>
    </w:rPr>
  </w:style>
  <w:style w:type="character" w:customStyle="1" w:styleId="FooterChar">
    <w:name w:val="Footer Char"/>
    <w:basedOn w:val="DefaultParagraphFont"/>
    <w:link w:val="Footer"/>
    <w:uiPriority w:val="99"/>
    <w:rsid w:val="001175AC"/>
    <w:rPr>
      <w:rFonts w:ascii="Gill Sans MT" w:hAnsi="Gill Sans MT" w:cs="Times New Roman"/>
      <w:sz w:val="20"/>
      <w:szCs w:val="20"/>
    </w:rPr>
  </w:style>
  <w:style w:type="paragraph" w:styleId="Header">
    <w:name w:val="header"/>
    <w:basedOn w:val="Normal"/>
    <w:link w:val="HeaderChar"/>
    <w:rsid w:val="001175AC"/>
    <w:pPr>
      <w:tabs>
        <w:tab w:val="center" w:pos="4153"/>
        <w:tab w:val="right" w:pos="8306"/>
      </w:tabs>
    </w:pPr>
    <w:rPr>
      <w:rFonts w:ascii="Gill Sans MT" w:hAnsi="Gill Sans MT"/>
      <w:sz w:val="20"/>
    </w:rPr>
  </w:style>
  <w:style w:type="character" w:customStyle="1" w:styleId="HeaderChar">
    <w:name w:val="Header Char"/>
    <w:basedOn w:val="DefaultParagraphFont"/>
    <w:link w:val="Header"/>
    <w:rsid w:val="001175AC"/>
    <w:rPr>
      <w:rFonts w:ascii="Gill Sans MT" w:hAnsi="Gill Sans MT" w:cs="Times New Roman"/>
      <w:sz w:val="20"/>
      <w:szCs w:val="20"/>
    </w:rPr>
  </w:style>
  <w:style w:type="character" w:customStyle="1" w:styleId="Heading1Char">
    <w:name w:val="Heading 1 Char"/>
    <w:basedOn w:val="DefaultParagraphFont"/>
    <w:link w:val="Heading1"/>
    <w:rsid w:val="008E58EC"/>
    <w:rPr>
      <w:rFonts w:ascii="Montserrat SemiBold" w:hAnsi="Montserrat SemiBold" w:cs="Times New Roman"/>
      <w:b/>
      <w:color w:val="212192" w:themeColor="text2"/>
      <w:kern w:val="24"/>
      <w:sz w:val="38"/>
      <w:szCs w:val="20"/>
    </w:rPr>
  </w:style>
  <w:style w:type="character" w:customStyle="1" w:styleId="Heading2Char">
    <w:name w:val="Heading 2 Char"/>
    <w:basedOn w:val="DefaultParagraphFont"/>
    <w:link w:val="Heading2"/>
    <w:rsid w:val="00A86803"/>
    <w:rPr>
      <w:rFonts w:ascii="Gill Sans MT" w:hAnsi="Gill Sans MT" w:cs="Times New Roman"/>
      <w:b/>
      <w:color w:val="212192" w:themeColor="text2"/>
      <w:kern w:val="24"/>
      <w:sz w:val="36"/>
      <w:szCs w:val="20"/>
    </w:rPr>
  </w:style>
  <w:style w:type="character" w:customStyle="1" w:styleId="Heading3Char">
    <w:name w:val="Heading 3 Char"/>
    <w:basedOn w:val="DefaultParagraphFont"/>
    <w:link w:val="Heading3"/>
    <w:rsid w:val="008E58EC"/>
    <w:rPr>
      <w:rFonts w:ascii="Montserrat SemiBold" w:hAnsi="Montserrat SemiBold" w:cs="Times New Roman"/>
      <w:color w:val="212192"/>
      <w:kern w:val="24"/>
      <w:sz w:val="32"/>
      <w:szCs w:val="20"/>
    </w:rPr>
  </w:style>
  <w:style w:type="paragraph" w:customStyle="1" w:styleId="Outline4">
    <w:name w:val="Outline4"/>
    <w:basedOn w:val="Normal"/>
    <w:next w:val="Normal"/>
    <w:rsid w:val="00C91823"/>
    <w:pPr>
      <w:ind w:left="2160"/>
    </w:pPr>
    <w:rPr>
      <w:kern w:val="24"/>
    </w:rPr>
  </w:style>
  <w:style w:type="paragraph" w:customStyle="1" w:styleId="Outline5">
    <w:name w:val="Outline5"/>
    <w:basedOn w:val="Normal"/>
    <w:next w:val="Normal"/>
    <w:rsid w:val="00C91823"/>
    <w:pPr>
      <w:ind w:left="720"/>
    </w:pPr>
    <w:rPr>
      <w:kern w:val="24"/>
    </w:rPr>
  </w:style>
  <w:style w:type="paragraph" w:customStyle="1" w:styleId="Outline6">
    <w:name w:val="Outline6"/>
    <w:basedOn w:val="Normal"/>
    <w:next w:val="Normal"/>
    <w:rsid w:val="00C91823"/>
    <w:pPr>
      <w:spacing w:after="240"/>
      <w:ind w:left="2160"/>
    </w:pPr>
    <w:rPr>
      <w:kern w:val="24"/>
    </w:rPr>
  </w:style>
  <w:style w:type="paragraph" w:customStyle="1" w:styleId="Outline7">
    <w:name w:val="Outline7"/>
    <w:basedOn w:val="Normal"/>
    <w:next w:val="Normal"/>
    <w:rsid w:val="00C91823"/>
    <w:pPr>
      <w:spacing w:after="240"/>
      <w:ind w:left="720"/>
    </w:pPr>
    <w:rPr>
      <w:kern w:val="24"/>
    </w:rPr>
  </w:style>
  <w:style w:type="paragraph" w:customStyle="1" w:styleId="Numbering">
    <w:name w:val="Numbering"/>
    <w:basedOn w:val="Bullets"/>
    <w:rsid w:val="00024BB9"/>
    <w:pPr>
      <w:numPr>
        <w:numId w:val="17"/>
      </w:numPr>
      <w:ind w:left="714" w:hanging="357"/>
    </w:pPr>
  </w:style>
  <w:style w:type="paragraph" w:styleId="TOC2">
    <w:name w:val="toc 2"/>
    <w:basedOn w:val="Normal"/>
    <w:next w:val="Normal"/>
    <w:autoRedefine/>
    <w:uiPriority w:val="39"/>
    <w:unhideWhenUsed/>
    <w:rsid w:val="0090248D"/>
    <w:pPr>
      <w:spacing w:before="120" w:beforeAutospacing="0" w:after="120" w:afterAutospacing="0" w:line="240" w:lineRule="auto"/>
      <w:ind w:left="170"/>
    </w:pPr>
  </w:style>
  <w:style w:type="paragraph" w:styleId="TOC1">
    <w:name w:val="toc 1"/>
    <w:basedOn w:val="Normal"/>
    <w:next w:val="Normal"/>
    <w:autoRedefine/>
    <w:uiPriority w:val="39"/>
    <w:unhideWhenUsed/>
    <w:rsid w:val="0090248D"/>
    <w:pPr>
      <w:tabs>
        <w:tab w:val="right" w:leader="dot" w:pos="9016"/>
      </w:tabs>
      <w:spacing w:before="120" w:beforeAutospacing="0" w:after="120" w:afterAutospacing="0" w:line="240" w:lineRule="auto"/>
    </w:pPr>
    <w:rPr>
      <w:b/>
    </w:rPr>
  </w:style>
  <w:style w:type="paragraph" w:styleId="TOC3">
    <w:name w:val="toc 3"/>
    <w:basedOn w:val="Normal"/>
    <w:next w:val="Normal"/>
    <w:autoRedefine/>
    <w:uiPriority w:val="39"/>
    <w:unhideWhenUsed/>
    <w:rsid w:val="0090248D"/>
    <w:pPr>
      <w:spacing w:before="120" w:beforeAutospacing="0" w:after="120" w:afterAutospacing="0" w:line="240" w:lineRule="auto"/>
      <w:ind w:left="340"/>
    </w:pPr>
  </w:style>
  <w:style w:type="character" w:styleId="Hyperlink">
    <w:name w:val="Hyperlink"/>
    <w:basedOn w:val="DefaultParagraphFont"/>
    <w:uiPriority w:val="99"/>
    <w:unhideWhenUsed/>
    <w:rsid w:val="00024BB9"/>
    <w:rPr>
      <w:color w:val="0563C1" w:themeColor="hyperlink"/>
      <w:u w:val="single"/>
    </w:rPr>
  </w:style>
  <w:style w:type="paragraph" w:customStyle="1" w:styleId="TOCH1">
    <w:name w:val="TOC H1"/>
    <w:basedOn w:val="Normal"/>
    <w:next w:val="Normal"/>
    <w:rsid w:val="008E58EC"/>
    <w:pPr>
      <w:keepNext/>
      <w:keepLines/>
      <w:tabs>
        <w:tab w:val="right" w:leader="dot" w:pos="9016"/>
      </w:tabs>
      <w:spacing w:before="0" w:beforeAutospacing="0" w:after="120" w:afterAutospacing="0" w:line="240" w:lineRule="auto"/>
      <w:outlineLvl w:val="0"/>
    </w:pPr>
    <w:rPr>
      <w:rFonts w:ascii="Montserrat SemiBold" w:hAnsi="Montserrat SemiBold"/>
      <w:b/>
      <w:noProof/>
      <w:color w:val="212192" w:themeColor="text2"/>
      <w:sz w:val="38"/>
    </w:rPr>
  </w:style>
  <w:style w:type="paragraph" w:styleId="TOC4">
    <w:name w:val="toc 4"/>
    <w:basedOn w:val="Normal"/>
    <w:next w:val="Normal"/>
    <w:autoRedefine/>
    <w:uiPriority w:val="39"/>
    <w:semiHidden/>
    <w:unhideWhenUsed/>
    <w:rsid w:val="00024BB9"/>
    <w:pPr>
      <w:ind w:left="510"/>
    </w:pPr>
  </w:style>
  <w:style w:type="paragraph" w:styleId="TOC5">
    <w:name w:val="toc 5"/>
    <w:basedOn w:val="Normal"/>
    <w:next w:val="Normal"/>
    <w:autoRedefine/>
    <w:uiPriority w:val="39"/>
    <w:semiHidden/>
    <w:unhideWhenUsed/>
    <w:rsid w:val="00024BB9"/>
    <w:pPr>
      <w:ind w:left="680"/>
    </w:pPr>
  </w:style>
  <w:style w:type="paragraph" w:styleId="TOC6">
    <w:name w:val="toc 6"/>
    <w:basedOn w:val="Normal"/>
    <w:next w:val="Normal"/>
    <w:autoRedefine/>
    <w:uiPriority w:val="39"/>
    <w:semiHidden/>
    <w:unhideWhenUsed/>
    <w:rsid w:val="00024BB9"/>
    <w:pPr>
      <w:ind w:left="851"/>
    </w:pPr>
  </w:style>
  <w:style w:type="paragraph" w:styleId="TOC7">
    <w:name w:val="toc 7"/>
    <w:basedOn w:val="Normal"/>
    <w:next w:val="Normal"/>
    <w:autoRedefine/>
    <w:uiPriority w:val="39"/>
    <w:semiHidden/>
    <w:unhideWhenUsed/>
    <w:rsid w:val="00024BB9"/>
    <w:pPr>
      <w:ind w:left="1021"/>
    </w:pPr>
  </w:style>
  <w:style w:type="paragraph" w:styleId="TOC8">
    <w:name w:val="toc 8"/>
    <w:basedOn w:val="Normal"/>
    <w:next w:val="Normal"/>
    <w:autoRedefine/>
    <w:uiPriority w:val="39"/>
    <w:semiHidden/>
    <w:unhideWhenUsed/>
    <w:rsid w:val="00DC060A"/>
    <w:pPr>
      <w:ind w:left="1191"/>
    </w:pPr>
  </w:style>
  <w:style w:type="paragraph" w:styleId="TOC9">
    <w:name w:val="toc 9"/>
    <w:basedOn w:val="Normal"/>
    <w:next w:val="Normal"/>
    <w:autoRedefine/>
    <w:uiPriority w:val="39"/>
    <w:semiHidden/>
    <w:unhideWhenUsed/>
    <w:rsid w:val="00DC060A"/>
    <w:pPr>
      <w:ind w:left="1361"/>
    </w:pPr>
  </w:style>
  <w:style w:type="table" w:styleId="TableGrid">
    <w:name w:val="Table Grid"/>
    <w:basedOn w:val="TableNormal"/>
    <w:uiPriority w:val="39"/>
    <w:rsid w:val="00DC060A"/>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STable">
    <w:name w:val="!TS Table"/>
    <w:basedOn w:val="TableNormal"/>
    <w:uiPriority w:val="99"/>
    <w:rsid w:val="00E3239E"/>
    <w:pPr>
      <w:spacing w:after="120"/>
    </w:pPr>
    <w:rPr>
      <w:rFonts w:ascii="Arial" w:hAnsi="Arial"/>
      <w:sz w:val="24"/>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57" w:type="dxa"/>
        <w:left w:w="57" w:type="dxa"/>
        <w:bottom w:w="57" w:type="dxa"/>
        <w:right w:w="57" w:type="dxa"/>
      </w:tblCellMar>
    </w:tblPr>
    <w:tcPr>
      <w:shd w:val="clear" w:color="auto" w:fill="auto"/>
      <w:vAlign w:val="center"/>
    </w:tcPr>
    <w:tblStylePr w:type="firstRow">
      <w:pPr>
        <w:wordWrap/>
        <w:spacing w:afterLines="0" w:after="0" w:afterAutospacing="0"/>
      </w:pPr>
      <w:rPr>
        <w:rFonts w:ascii="Gill Sans MT" w:hAnsi="Gill Sans MT"/>
        <w:b/>
        <w:color w:val="FFFFFF" w:themeColor="background1"/>
        <w:sz w:val="24"/>
      </w:rPr>
      <w:tblPr/>
      <w:trPr>
        <w:cantSplit/>
        <w:tblHeader/>
      </w:trPr>
      <w:tcPr>
        <w:shd w:val="clear" w:color="auto" w:fill="595959" w:themeFill="text1" w:themeFillTint="A6"/>
      </w:tcPr>
    </w:tblStylePr>
  </w:style>
  <w:style w:type="paragraph" w:styleId="Caption">
    <w:name w:val="caption"/>
    <w:basedOn w:val="Normal"/>
    <w:next w:val="Normal"/>
    <w:uiPriority w:val="35"/>
    <w:unhideWhenUsed/>
    <w:qFormat/>
    <w:rsid w:val="0078034E"/>
    <w:pPr>
      <w:spacing w:before="60" w:beforeAutospacing="0" w:after="180" w:afterAutospacing="0" w:line="240" w:lineRule="auto"/>
      <w:ind w:left="57" w:right="57"/>
    </w:pPr>
    <w:rPr>
      <w:iCs/>
      <w:sz w:val="20"/>
      <w:szCs w:val="18"/>
    </w:rPr>
  </w:style>
  <w:style w:type="paragraph" w:customStyle="1" w:styleId="Image">
    <w:name w:val="Image"/>
    <w:basedOn w:val="Normal"/>
    <w:next w:val="Normal"/>
    <w:rsid w:val="0078034E"/>
    <w:pPr>
      <w:keepNext/>
      <w:spacing w:before="0" w:beforeAutospacing="0" w:after="60" w:afterAutospacing="0" w:line="240" w:lineRule="auto"/>
    </w:pPr>
    <w:rPr>
      <w:noProof/>
      <w:lang w:eastAsia="en-GB"/>
    </w:rPr>
  </w:style>
  <w:style w:type="character" w:styleId="PlaceholderText">
    <w:name w:val="Placeholder Text"/>
    <w:basedOn w:val="DefaultParagraphFont"/>
    <w:uiPriority w:val="99"/>
    <w:semiHidden/>
    <w:rsid w:val="00F560A1"/>
    <w:rPr>
      <w:color w:val="808080"/>
    </w:rPr>
  </w:style>
  <w:style w:type="paragraph" w:customStyle="1" w:styleId="PageHeader">
    <w:name w:val="Page Header"/>
    <w:basedOn w:val="Normal"/>
    <w:rsid w:val="0078034E"/>
    <w:pPr>
      <w:pBdr>
        <w:right w:val="single" w:sz="12" w:space="4" w:color="auto"/>
      </w:pBdr>
      <w:spacing w:before="0" w:beforeAutospacing="0" w:after="60" w:afterAutospacing="0" w:line="240" w:lineRule="auto"/>
      <w:jc w:val="right"/>
    </w:pPr>
    <w:rPr>
      <w:rFonts w:ascii="Gill Sans MT" w:hAnsi="Gill Sans MT"/>
      <w:b/>
    </w:rPr>
  </w:style>
  <w:style w:type="paragraph" w:customStyle="1" w:styleId="PageHeaderTitle">
    <w:name w:val="Page Header Title"/>
    <w:basedOn w:val="PageHeader"/>
    <w:rsid w:val="006974F2"/>
    <w:rPr>
      <w:rFonts w:ascii="Arial" w:hAnsi="Arial"/>
      <w:b w:val="0"/>
    </w:rPr>
  </w:style>
  <w:style w:type="character" w:customStyle="1" w:styleId="Heading4Char">
    <w:name w:val="Heading 4 Char"/>
    <w:basedOn w:val="DefaultParagraphFont"/>
    <w:link w:val="Heading4"/>
    <w:uiPriority w:val="9"/>
    <w:rsid w:val="00A86803"/>
    <w:rPr>
      <w:rFonts w:ascii="Gill Sans MT" w:eastAsiaTheme="majorEastAsia" w:hAnsi="Gill Sans MT" w:cstheme="majorBidi"/>
      <w:b/>
      <w:iCs/>
      <w:color w:val="212192" w:themeColor="text2"/>
      <w:kern w:val="24"/>
      <w:sz w:val="28"/>
      <w:szCs w:val="20"/>
    </w:rPr>
  </w:style>
  <w:style w:type="character" w:customStyle="1" w:styleId="Heading5Char">
    <w:name w:val="Heading 5 Char"/>
    <w:basedOn w:val="DefaultParagraphFont"/>
    <w:link w:val="Heading5"/>
    <w:uiPriority w:val="9"/>
    <w:rsid w:val="00A86803"/>
    <w:rPr>
      <w:rFonts w:ascii="Gill Sans MT" w:eastAsiaTheme="majorEastAsia" w:hAnsi="Gill Sans MT" w:cstheme="majorBidi"/>
      <w:b/>
      <w:iCs/>
      <w:color w:val="212192" w:themeColor="text2"/>
      <w:kern w:val="24"/>
      <w:sz w:val="26"/>
      <w:szCs w:val="20"/>
    </w:rPr>
  </w:style>
  <w:style w:type="character" w:customStyle="1" w:styleId="Heading6Char">
    <w:name w:val="Heading 6 Char"/>
    <w:basedOn w:val="DefaultParagraphFont"/>
    <w:link w:val="Heading6"/>
    <w:uiPriority w:val="9"/>
    <w:rsid w:val="00A86803"/>
    <w:rPr>
      <w:rFonts w:ascii="Gill Sans MT" w:eastAsiaTheme="majorEastAsia" w:hAnsi="Gill Sans MT" w:cstheme="majorBidi"/>
      <w:b/>
      <w:iCs/>
      <w:color w:val="212192" w:themeColor="text2"/>
      <w:kern w:val="24"/>
      <w:sz w:val="24"/>
      <w:szCs w:val="20"/>
    </w:rPr>
  </w:style>
  <w:style w:type="character" w:customStyle="1" w:styleId="Heading7Char">
    <w:name w:val="Heading 7 Char"/>
    <w:basedOn w:val="DefaultParagraphFont"/>
    <w:link w:val="Heading7"/>
    <w:uiPriority w:val="9"/>
    <w:semiHidden/>
    <w:rsid w:val="00C46DF6"/>
    <w:rPr>
      <w:rFonts w:asciiTheme="majorHAnsi" w:eastAsiaTheme="majorEastAsia" w:hAnsiTheme="majorHAnsi" w:cstheme="majorBidi"/>
      <w:i/>
      <w:iCs/>
      <w:color w:val="101048" w:themeColor="accent1" w:themeShade="7F"/>
      <w:sz w:val="24"/>
      <w:szCs w:val="20"/>
    </w:rPr>
  </w:style>
  <w:style w:type="character" w:customStyle="1" w:styleId="Heading8Char">
    <w:name w:val="Heading 8 Char"/>
    <w:basedOn w:val="DefaultParagraphFont"/>
    <w:link w:val="Heading8"/>
    <w:uiPriority w:val="9"/>
    <w:semiHidden/>
    <w:rsid w:val="00C46DF6"/>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uiPriority w:val="9"/>
    <w:semiHidden/>
    <w:rsid w:val="00C46DF6"/>
    <w:rPr>
      <w:rFonts w:asciiTheme="majorHAnsi" w:eastAsiaTheme="majorEastAsia" w:hAnsiTheme="majorHAnsi" w:cstheme="majorBidi"/>
      <w:i/>
      <w:iCs/>
      <w:color w:val="272727" w:themeColor="text1" w:themeTint="D8"/>
      <w:sz w:val="21"/>
      <w:szCs w:val="21"/>
    </w:rPr>
  </w:style>
  <w:style w:type="character" w:styleId="FollowedHyperlink">
    <w:name w:val="FollowedHyperlink"/>
    <w:basedOn w:val="DefaultParagraphFont"/>
    <w:uiPriority w:val="99"/>
    <w:semiHidden/>
    <w:unhideWhenUsed/>
    <w:rsid w:val="001123B3"/>
    <w:rPr>
      <w:color w:val="954F72" w:themeColor="followedHyperlink"/>
      <w:u w:val="single"/>
    </w:rPr>
  </w:style>
  <w:style w:type="paragraph" w:styleId="Title">
    <w:name w:val="Title"/>
    <w:basedOn w:val="Normal"/>
    <w:next w:val="Normal"/>
    <w:link w:val="TitleChar"/>
    <w:uiPriority w:val="10"/>
    <w:rsid w:val="008E58EC"/>
    <w:pPr>
      <w:spacing w:after="160" w:line="259" w:lineRule="auto"/>
    </w:pPr>
    <w:rPr>
      <w:rFonts w:ascii="Montserrat SemiBold" w:eastAsiaTheme="minorHAnsi" w:hAnsi="Montserrat SemiBold" w:cstheme="minorBidi"/>
      <w:b/>
      <w:color w:val="212192" w:themeColor="text2"/>
      <w:sz w:val="46"/>
      <w:szCs w:val="72"/>
    </w:rPr>
  </w:style>
  <w:style w:type="character" w:customStyle="1" w:styleId="TitleChar">
    <w:name w:val="Title Char"/>
    <w:basedOn w:val="DefaultParagraphFont"/>
    <w:link w:val="Title"/>
    <w:uiPriority w:val="10"/>
    <w:rsid w:val="008E58EC"/>
    <w:rPr>
      <w:rFonts w:ascii="Montserrat SemiBold" w:eastAsiaTheme="minorHAnsi" w:hAnsi="Montserrat SemiBold"/>
      <w:b/>
      <w:color w:val="212192" w:themeColor="text2"/>
      <w:sz w:val="46"/>
      <w:szCs w:val="72"/>
    </w:rPr>
  </w:style>
  <w:style w:type="paragraph" w:styleId="Subtitle">
    <w:name w:val="Subtitle"/>
    <w:basedOn w:val="Title"/>
    <w:next w:val="Normal"/>
    <w:link w:val="SubtitleChar"/>
    <w:uiPriority w:val="11"/>
    <w:rsid w:val="008E58EC"/>
    <w:pPr>
      <w:numPr>
        <w:ilvl w:val="1"/>
      </w:numPr>
      <w:spacing w:before="360"/>
    </w:pPr>
    <w:rPr>
      <w:rFonts w:eastAsiaTheme="minorEastAsia"/>
      <w:spacing w:val="15"/>
      <w:sz w:val="44"/>
      <w:szCs w:val="22"/>
    </w:rPr>
  </w:style>
  <w:style w:type="character" w:customStyle="1" w:styleId="SubtitleChar">
    <w:name w:val="Subtitle Char"/>
    <w:basedOn w:val="DefaultParagraphFont"/>
    <w:link w:val="Subtitle"/>
    <w:uiPriority w:val="11"/>
    <w:rsid w:val="008E58EC"/>
    <w:rPr>
      <w:rFonts w:ascii="Montserrat SemiBold" w:eastAsiaTheme="minorEastAsia" w:hAnsi="Montserrat SemiBold"/>
      <w:b/>
      <w:color w:val="212192" w:themeColor="text2"/>
      <w:spacing w:val="15"/>
      <w:sz w:val="44"/>
    </w:rPr>
  </w:style>
  <w:style w:type="paragraph" w:customStyle="1" w:styleId="Standout">
    <w:name w:val="Stand out"/>
    <w:basedOn w:val="Normal"/>
    <w:qFormat/>
    <w:rsid w:val="008E58EC"/>
    <w:pPr>
      <w:pBdr>
        <w:top w:val="single" w:sz="8" w:space="6" w:color="FFC7E5" w:themeColor="accent6" w:themeTint="33"/>
        <w:left w:val="single" w:sz="48" w:space="6" w:color="73003E" w:themeColor="accent6" w:themeShade="80"/>
        <w:bottom w:val="single" w:sz="8" w:space="6" w:color="FFC7E5" w:themeColor="accent6" w:themeTint="33"/>
        <w:right w:val="single" w:sz="8" w:space="6" w:color="FFC7E5" w:themeColor="accent6" w:themeTint="33"/>
      </w:pBdr>
      <w:shd w:val="clear" w:color="auto" w:fill="F1CBE1" w:themeFill="accent2" w:themeFillTint="33"/>
      <w:spacing w:before="60" w:beforeAutospacing="0" w:after="120" w:afterAutospacing="0" w:line="240" w:lineRule="auto"/>
      <w:ind w:left="284" w:right="284"/>
    </w:pPr>
    <w:rPr>
      <w:rFonts w:ascii="Montserrat SemiBold" w:hAnsi="Montserrat SemiBold"/>
      <w:b/>
      <w:color w:val="912766" w:themeColor="accent2"/>
      <w:sz w:val="26"/>
    </w:rPr>
  </w:style>
  <w:style w:type="paragraph" w:styleId="ListBullet">
    <w:name w:val="List Bullet"/>
    <w:basedOn w:val="Normal"/>
    <w:uiPriority w:val="99"/>
    <w:unhideWhenUsed/>
    <w:rsid w:val="009264DF"/>
    <w:pPr>
      <w:numPr>
        <w:numId w:val="7"/>
      </w:numPr>
      <w:spacing w:after="120" w:afterAutospacing="0"/>
      <w:ind w:left="357" w:hanging="357"/>
    </w:pPr>
  </w:style>
  <w:style w:type="paragraph" w:styleId="ListNumber">
    <w:name w:val="List Number"/>
    <w:basedOn w:val="Normal"/>
    <w:uiPriority w:val="99"/>
    <w:unhideWhenUsed/>
    <w:rsid w:val="009264DF"/>
    <w:pPr>
      <w:spacing w:after="120" w:afterAutospacing="0"/>
    </w:pPr>
  </w:style>
  <w:style w:type="paragraph" w:styleId="Quote">
    <w:name w:val="Quote"/>
    <w:basedOn w:val="Normal"/>
    <w:next w:val="Normal"/>
    <w:link w:val="QuoteChar"/>
    <w:uiPriority w:val="29"/>
    <w:qFormat/>
    <w:rsid w:val="00C301A6"/>
    <w:pPr>
      <w:ind w:left="862" w:right="862"/>
    </w:pPr>
    <w:rPr>
      <w:i/>
      <w:iCs/>
      <w:color w:val="000000" w:themeColor="text1"/>
    </w:rPr>
  </w:style>
  <w:style w:type="character" w:customStyle="1" w:styleId="QuoteChar">
    <w:name w:val="Quote Char"/>
    <w:basedOn w:val="DefaultParagraphFont"/>
    <w:link w:val="Quote"/>
    <w:uiPriority w:val="29"/>
    <w:rsid w:val="00C301A6"/>
    <w:rPr>
      <w:rFonts w:ascii="Arial" w:hAnsi="Arial" w:cs="Times New Roman"/>
      <w:i/>
      <w:iCs/>
      <w:color w:val="000000" w:themeColor="text1"/>
      <w:sz w:val="24"/>
      <w:szCs w:val="20"/>
    </w:rPr>
  </w:style>
  <w:style w:type="paragraph" w:styleId="ListParagraph">
    <w:name w:val="List Paragraph"/>
    <w:basedOn w:val="Normal"/>
    <w:uiPriority w:val="34"/>
    <w:rsid w:val="0092326D"/>
    <w:pPr>
      <w:ind w:left="720"/>
      <w:contextualSpacing/>
    </w:pPr>
  </w:style>
  <w:style w:type="character" w:styleId="UnresolvedMention">
    <w:name w:val="Unresolved Mention"/>
    <w:basedOn w:val="DefaultParagraphFont"/>
    <w:uiPriority w:val="99"/>
    <w:semiHidden/>
    <w:unhideWhenUsed/>
    <w:rsid w:val="00AE015E"/>
    <w:rPr>
      <w:color w:val="605E5C"/>
      <w:shd w:val="clear" w:color="auto" w:fill="E1DFDD"/>
    </w:rPr>
  </w:style>
  <w:style w:type="paragraph" w:styleId="Revision">
    <w:name w:val="Revision"/>
    <w:hidden/>
    <w:uiPriority w:val="99"/>
    <w:semiHidden/>
    <w:rsid w:val="00F51E89"/>
    <w:rPr>
      <w:rFonts w:ascii="Arial" w:hAnsi="Arial" w:cs="Times New Roman"/>
      <w:sz w:val="24"/>
      <w:szCs w:val="20"/>
    </w:rPr>
  </w:style>
  <w:style w:type="paragraph" w:styleId="FootnoteText">
    <w:name w:val="footnote text"/>
    <w:basedOn w:val="Normal"/>
    <w:link w:val="FootnoteTextChar"/>
    <w:uiPriority w:val="99"/>
    <w:semiHidden/>
    <w:unhideWhenUsed/>
    <w:rsid w:val="00F51E89"/>
    <w:pPr>
      <w:spacing w:before="0" w:after="0" w:line="240" w:lineRule="auto"/>
    </w:pPr>
    <w:rPr>
      <w:sz w:val="20"/>
    </w:rPr>
  </w:style>
  <w:style w:type="character" w:customStyle="1" w:styleId="FootnoteTextChar">
    <w:name w:val="Footnote Text Char"/>
    <w:basedOn w:val="DefaultParagraphFont"/>
    <w:link w:val="FootnoteText"/>
    <w:uiPriority w:val="99"/>
    <w:semiHidden/>
    <w:rsid w:val="00F51E89"/>
    <w:rPr>
      <w:rFonts w:ascii="Arial" w:hAnsi="Arial" w:cs="Times New Roman"/>
      <w:sz w:val="20"/>
      <w:szCs w:val="20"/>
    </w:rPr>
  </w:style>
  <w:style w:type="character" w:styleId="FootnoteReference">
    <w:name w:val="footnote reference"/>
    <w:basedOn w:val="DefaultParagraphFont"/>
    <w:uiPriority w:val="99"/>
    <w:semiHidden/>
    <w:unhideWhenUsed/>
    <w:rsid w:val="00F51E89"/>
    <w:rPr>
      <w:vertAlign w:val="superscript"/>
    </w:rPr>
  </w:style>
  <w:style w:type="paragraph" w:styleId="NoSpacing">
    <w:name w:val="No Spacing"/>
    <w:uiPriority w:val="1"/>
    <w:rsid w:val="00525139"/>
    <w:pPr>
      <w:spacing w:beforeAutospacing="1" w:afterAutospacing="1"/>
    </w:pPr>
    <w:rPr>
      <w:rFonts w:ascii="Arial" w:hAnsi="Arial" w:cs="Times New Roman"/>
      <w:sz w:val="24"/>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mailto:filming@transport.gov.scot" TargetMode="External"/><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styles" Target="styles.xml"/><Relationship Id="rId12" Type="http://schemas.openxmlformats.org/officeDocument/2006/relationships/hyperlink" Target="https://www.transport.gov.scot/transport-network/roads/filming-on-the-scottish-trunk-road-network/terms-and-conditions-governing-requests-for-filming-on-the-scottish-trunk-road-network/" TargetMode="Externa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eader" Target="header2.xml"/><Relationship Id="rId10" Type="http://schemas.openxmlformats.org/officeDocument/2006/relationships/footnotes" Target="footnotes.xml"/><Relationship Id="rId19"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1.xml"/><Relationship Id="rId22" Type="http://schemas.openxmlformats.org/officeDocument/2006/relationships/theme" Target="theme/theme1.xml"/></Relationships>
</file>

<file path=word/_rels/header3.xml.rels><?xml version="1.0" encoding="UTF-8" standalone="yes"?>
<Relationships xmlns="http://schemas.openxmlformats.org/package/2006/relationships"><Relationship Id="rId1" Type="http://schemas.openxmlformats.org/officeDocument/2006/relationships/image" Target="media/image1.jpe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BD51BCC3AB744C4289D662D6104AB275"/>
        <w:category>
          <w:name w:val="General"/>
          <w:gallery w:val="placeholder"/>
        </w:category>
        <w:types>
          <w:type w:val="bbPlcHdr"/>
        </w:types>
        <w:behaviors>
          <w:behavior w:val="content"/>
        </w:behaviors>
        <w:guid w:val="{C739E87D-548F-433E-8C2F-A7519AF70A32}"/>
      </w:docPartPr>
      <w:docPartBody>
        <w:p w:rsidR="000758AB" w:rsidRDefault="00C765E1" w:rsidP="00C765E1">
          <w:pPr>
            <w:pStyle w:val="BD51BCC3AB744C4289D662D6104AB275"/>
          </w:pPr>
          <w:r w:rsidRPr="00A15F97">
            <w:rPr>
              <w:rStyle w:val="PlaceholderText"/>
            </w:rPr>
            <w:t>[Title]</w:t>
          </w:r>
        </w:p>
      </w:docPartBody>
    </w:docPart>
    <w:docPart>
      <w:docPartPr>
        <w:name w:val="F1061765A78840BDA7060CF10051F1B8"/>
        <w:category>
          <w:name w:val="General"/>
          <w:gallery w:val="placeholder"/>
        </w:category>
        <w:types>
          <w:type w:val="bbPlcHdr"/>
        </w:types>
        <w:behaviors>
          <w:behavior w:val="content"/>
        </w:behaviors>
        <w:guid w:val="{420CACCA-4047-447C-BD0B-0FF5E12E6CBA}"/>
      </w:docPartPr>
      <w:docPartBody>
        <w:p w:rsidR="000758AB" w:rsidRDefault="00C765E1" w:rsidP="00C765E1">
          <w:pPr>
            <w:pStyle w:val="F1061765A78840BDA7060CF10051F1B8"/>
          </w:pPr>
          <w:r w:rsidRPr="00A15F97">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ontserrat SemiBold">
    <w:panose1 w:val="00000700000000000000"/>
    <w:charset w:val="00"/>
    <w:family w:val="auto"/>
    <w:pitch w:val="variable"/>
    <w:sig w:usb0="2000020F" w:usb1="00000003" w:usb2="00000000" w:usb3="00000000" w:csb0="00000197" w:csb1="00000000"/>
  </w:font>
  <w:font w:name="Gill Sans MT">
    <w:panose1 w:val="020B0502020104020203"/>
    <w:charset w:val="00"/>
    <w:family w:val="swiss"/>
    <w:pitch w:val="variable"/>
    <w:sig w:usb0="00000007" w:usb1="00000000" w:usb2="00000000" w:usb3="00000000" w:csb0="00000003"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702C9A"/>
    <w:rsid w:val="000758AB"/>
    <w:rsid w:val="000A51AB"/>
    <w:rsid w:val="00117D11"/>
    <w:rsid w:val="001244A1"/>
    <w:rsid w:val="001457D9"/>
    <w:rsid w:val="00154A90"/>
    <w:rsid w:val="002106FE"/>
    <w:rsid w:val="00214C76"/>
    <w:rsid w:val="002B382D"/>
    <w:rsid w:val="00396CF6"/>
    <w:rsid w:val="003A5F84"/>
    <w:rsid w:val="003C0843"/>
    <w:rsid w:val="0040550F"/>
    <w:rsid w:val="00463B99"/>
    <w:rsid w:val="00465B12"/>
    <w:rsid w:val="004B7455"/>
    <w:rsid w:val="004F573D"/>
    <w:rsid w:val="00637D1F"/>
    <w:rsid w:val="00677735"/>
    <w:rsid w:val="00702C9A"/>
    <w:rsid w:val="007B51E9"/>
    <w:rsid w:val="007D3A46"/>
    <w:rsid w:val="00933916"/>
    <w:rsid w:val="009F40D8"/>
    <w:rsid w:val="00A92728"/>
    <w:rsid w:val="00B45454"/>
    <w:rsid w:val="00C765E1"/>
    <w:rsid w:val="00C92705"/>
    <w:rsid w:val="00D91FF8"/>
    <w:rsid w:val="00DB2B49"/>
    <w:rsid w:val="00EB394E"/>
    <w:rsid w:val="00EC6E3D"/>
    <w:rsid w:val="00F9545B"/>
    <w:rsid w:val="00FB10D9"/>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02C9A"/>
    <w:rPr>
      <w:rFonts w:cs="Times New Roman"/>
      <w:sz w:val="3276"/>
      <w:szCs w:val="327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C765E1"/>
    <w:rPr>
      <w:color w:val="808080"/>
    </w:rPr>
  </w:style>
  <w:style w:type="paragraph" w:customStyle="1" w:styleId="BD51BCC3AB744C4289D662D6104AB275">
    <w:name w:val="BD51BCC3AB744C4289D662D6104AB275"/>
    <w:rsid w:val="00C765E1"/>
  </w:style>
  <w:style w:type="paragraph" w:customStyle="1" w:styleId="F1061765A78840BDA7060CF10051F1B8">
    <w:name w:val="F1061765A78840BDA7060CF10051F1B8"/>
    <w:rsid w:val="00C765E1"/>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Transport Scotland colours">
      <a:dk1>
        <a:sysClr val="windowText" lastClr="000000"/>
      </a:dk1>
      <a:lt1>
        <a:sysClr val="window" lastClr="FFFFFF"/>
      </a:lt1>
      <a:dk2>
        <a:srgbClr val="212192"/>
      </a:dk2>
      <a:lt2>
        <a:srgbClr val="FFFFFF"/>
      </a:lt2>
      <a:accent1>
        <a:srgbClr val="212192"/>
      </a:accent1>
      <a:accent2>
        <a:srgbClr val="912766"/>
      </a:accent2>
      <a:accent3>
        <a:srgbClr val="02AE99"/>
      </a:accent3>
      <a:accent4>
        <a:srgbClr val="D7E6B7"/>
      </a:accent4>
      <a:accent5>
        <a:srgbClr val="FFB400"/>
      </a:accent5>
      <a:accent6>
        <a:srgbClr val="E6007E"/>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etadata xmlns="http://www.objective.com/ecm/document/metadata/53D26341A57B383EE0540010E0463CCA" version="1.0.0">
  <systemFields>
    <field name="Objective-Id">
      <value order="0">A30146246</value>
    </field>
    <field name="Objective-Title">
      <value order="0">Transport Scotland - Corporate Communications - Publications 2019-2024 - New Process - Document corporate template</value>
    </field>
    <field name="Objective-Description">
      <value order="0"/>
    </field>
    <field name="Objective-CreationStamp">
      <value order="0">2020-09-24T08:52:32Z</value>
    </field>
    <field name="Objective-IsApproved">
      <value order="0">false</value>
    </field>
    <field name="Objective-IsPublished">
      <value order="0">false</value>
    </field>
    <field name="Objective-DatePublished">
      <value order="0"/>
    </field>
    <field name="Objective-ModificationStamp">
      <value order="0">2023-02-28T08:56:58Z</value>
    </field>
    <field name="Objective-Owner">
      <value order="0">Morris, Rachael R (U443085)</value>
    </field>
    <field name="Objective-Path">
      <value order="0">Objective Global Folder:SG File Plan:Administration:Communications:External communications:Advice and Policy: External Communications:Transport Scotland: Corporate Communications: Publications: 2019-2024</value>
    </field>
    <field name="Objective-Parent">
      <value order="0">Transport Scotland: Corporate Communications: Publications: 2019-2024</value>
    </field>
    <field name="Objective-State">
      <value order="0">Being Drafted</value>
    </field>
    <field name="Objective-VersionId">
      <value order="0">vA63599900</value>
    </field>
    <field name="Objective-Version">
      <value order="0">0.6</value>
    </field>
    <field name="Objective-VersionNumber">
      <value order="0">6</value>
    </field>
    <field name="Objective-VersionComment">
      <value order="0"/>
    </field>
    <field name="Objective-FileNumber">
      <value order="0">BUSPROC/6613</value>
    </field>
    <field name="Objective-Classification">
      <value order="0">OFFICIAL</value>
    </field>
    <field name="Objective-Caveats">
      <value order="0">Caveat for access to SG Fileplan</value>
    </field>
  </systemFields>
  <catalogues>
    <catalogue name="Document Type Catalogue" type="type" ori="id:cA35">
      <field name="Objective-Date of Original">
        <value order="0"/>
      </field>
      <field name="Objective-Date Received">
        <value order="0"/>
      </field>
      <field name="Objective-SG Web Publication - Category">
        <value order="0"/>
      </field>
      <field name="Objective-SG Web Publication - Category 2 Classification">
        <value order="0"/>
      </field>
      <field name="Objective-Connect Creator">
        <value order="0"/>
      </field>
      <field name="Objective-Required Redaction">
        <value order="0"/>
      </field>
    </catalogue>
  </catalogues>
</metadat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2646ca85-a56c-4821-be81-b68416b23eda">
      <Terms xmlns="http://schemas.microsoft.com/office/infopath/2007/PartnerControls"/>
    </lcf76f155ced4ddcb4097134ff3c332f>
    <TaxCatchAll xmlns="044b16ed-6294-4415-88b1-1f6ee26dfd88" xsi:nil="true"/>
  </documentManagement>
</p:properti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ct:contentTypeSchema xmlns:ct="http://schemas.microsoft.com/office/2006/metadata/contentType" xmlns:ma="http://schemas.microsoft.com/office/2006/metadata/properties/metaAttributes" ct:_="" ma:_="" ma:contentTypeName="Document" ma:contentTypeID="0x010100DE51B6373C566C46A3513E8EE749DDC8" ma:contentTypeVersion="15" ma:contentTypeDescription="Create a new document." ma:contentTypeScope="" ma:versionID="c219110e85121fb593087c04a486541c">
  <xsd:schema xmlns:xsd="http://www.w3.org/2001/XMLSchema" xmlns:xs="http://www.w3.org/2001/XMLSchema" xmlns:p="http://schemas.microsoft.com/office/2006/metadata/properties" xmlns:ns2="2646ca85-a56c-4821-be81-b68416b23eda" xmlns:ns3="044b16ed-6294-4415-88b1-1f6ee26dfd88" targetNamespace="http://schemas.microsoft.com/office/2006/metadata/properties" ma:root="true" ma:fieldsID="b2a05a6c5cc920ff5ebdc881ae046391" ns2:_="" ns3:_="">
    <xsd:import namespace="2646ca85-a56c-4821-be81-b68416b23eda"/>
    <xsd:import namespace="044b16ed-6294-4415-88b1-1f6ee26dfd88"/>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2:MediaLengthInSeconds" minOccurs="0"/>
                <xsd:element ref="ns3:SharedWithUsers" minOccurs="0"/>
                <xsd:element ref="ns3:SharedWithDetails"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646ca85-a56c-4821-be81-b68416b23eda"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694d5e3d-88e3-4c55-b684-1c81dd55b717"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dexed="true" ma:internalName="MediaServiceLocatio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44b16ed-6294-4415-88b1-1f6ee26dfd88"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2dac1725-8f65-4f58-bffe-5c8284a76c9a}" ma:internalName="TaxCatchAll" ma:showField="CatchAllData" ma:web="044b16ed-6294-4415-88b1-1f6ee26dfd88">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745109E-2DDF-40CB-AC2B-FF9B10C90820}">
  <ds:schemaRefs>
    <ds:schemaRef ds:uri="http://www.objective.com/ecm/document/metadata/53D26341A57B383EE0540010E0463CCA"/>
  </ds:schemaRefs>
</ds:datastoreItem>
</file>

<file path=customXml/itemProps2.xml><?xml version="1.0" encoding="utf-8"?>
<ds:datastoreItem xmlns:ds="http://schemas.openxmlformats.org/officeDocument/2006/customXml" ds:itemID="{D214E1AF-B1E2-4EE7-87C7-6A9A8BB556C0}">
  <ds:schemaRefs>
    <ds:schemaRef ds:uri="http://schemas.microsoft.com/sharepoint/v3/contenttype/forms"/>
  </ds:schemaRefs>
</ds:datastoreItem>
</file>

<file path=customXml/itemProps3.xml><?xml version="1.0" encoding="utf-8"?>
<ds:datastoreItem xmlns:ds="http://schemas.openxmlformats.org/officeDocument/2006/customXml" ds:itemID="{537FF162-F1FD-4AF5-8775-3CC9A176EBB0}">
  <ds:schemaRefs>
    <ds:schemaRef ds:uri="http://schemas.microsoft.com/office/2006/metadata/properties"/>
    <ds:schemaRef ds:uri="http://schemas.microsoft.com/office/infopath/2007/PartnerControls"/>
    <ds:schemaRef ds:uri="2646ca85-a56c-4821-be81-b68416b23eda"/>
    <ds:schemaRef ds:uri="044b16ed-6294-4415-88b1-1f6ee26dfd88"/>
  </ds:schemaRefs>
</ds:datastoreItem>
</file>

<file path=customXml/itemProps4.xml><?xml version="1.0" encoding="utf-8"?>
<ds:datastoreItem xmlns:ds="http://schemas.openxmlformats.org/officeDocument/2006/customXml" ds:itemID="{0CEB3352-8B74-4890-BAFA-9A5BFE54D176}">
  <ds:schemaRefs>
    <ds:schemaRef ds:uri="http://schemas.openxmlformats.org/officeDocument/2006/bibliography"/>
  </ds:schemaRefs>
</ds:datastoreItem>
</file>

<file path=customXml/itemProps5.xml><?xml version="1.0" encoding="utf-8"?>
<ds:datastoreItem xmlns:ds="http://schemas.openxmlformats.org/officeDocument/2006/customXml" ds:itemID="{50E5A559-1145-4B3A-8326-19630D1F98C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646ca85-a56c-4821-be81-b68416b23eda"/>
    <ds:schemaRef ds:uri="044b16ed-6294-4415-88b1-1f6ee26dfd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0ef77447-1083-4dec-b89f-27c765076840}" enabled="0" method="" siteId="{0ef77447-1083-4dec-b89f-27c765076840}" removed="1"/>
</clbl:labelList>
</file>

<file path=docProps/app.xml><?xml version="1.0" encoding="utf-8"?>
<Properties xmlns="http://schemas.openxmlformats.org/officeDocument/2006/extended-properties" xmlns:vt="http://schemas.openxmlformats.org/officeDocument/2006/docPropsVTypes">
  <Template>Normal.dotm</Template>
  <TotalTime>2</TotalTime>
  <Pages>7</Pages>
  <Words>482</Words>
  <Characters>2751</Characters>
  <Application>Microsoft Office Word</Application>
  <DocSecurity>0</DocSecurity>
  <Lines>22</Lines>
  <Paragraphs>6</Paragraphs>
  <ScaleCrop>false</ScaleCrop>
  <HeadingPairs>
    <vt:vector size="2" baseType="variant">
      <vt:variant>
        <vt:lpstr>Title</vt:lpstr>
      </vt:variant>
      <vt:variant>
        <vt:i4>1</vt:i4>
      </vt:variant>
    </vt:vector>
  </HeadingPairs>
  <TitlesOfParts>
    <vt:vector size="1" baseType="lpstr">
      <vt:lpstr>Application to film on the Scottish Trunk Road Network</vt:lpstr>
    </vt:vector>
  </TitlesOfParts>
  <Company>Scottish Government</Company>
  <LinksUpToDate>false</LinksUpToDate>
  <CharactersWithSpaces>3227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Application to film on the Scottish Trunk Road Network</dc:title>
  <dc:subject/>
  <dc:creator>Griffiths J (Jonathan)</dc:creator>
  <cp:keywords/>
  <dc:description/>
  <cp:lastModifiedBy>Jonathan Griffiths</cp:lastModifiedBy>
  <cp:revision>5</cp:revision>
  <cp:lastPrinted>2026-08-06T09:38:00Z</cp:lastPrinted>
  <dcterms:created xsi:type="dcterms:W3CDTF">2026-04-14T11:44:00Z</dcterms:created>
  <dcterms:modified xsi:type="dcterms:W3CDTF">2026-08-06T09:38:00Z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hecked by">
    <vt:lpwstr>32123</vt:lpwstr>
  </property>
  <property fmtid="{D5CDD505-2E9C-101B-9397-08002B2CF9AE}" pid="3" name="Objective-Id">
    <vt:lpwstr>A30146246</vt:lpwstr>
  </property>
  <property fmtid="{D5CDD505-2E9C-101B-9397-08002B2CF9AE}" pid="4" name="Objective-Title">
    <vt:lpwstr>Transport Scotland - Corporate Communications - Publications 2019-2024 - New Process - Document corporate template</vt:lpwstr>
  </property>
  <property fmtid="{D5CDD505-2E9C-101B-9397-08002B2CF9AE}" pid="5" name="Objective-Description">
    <vt:lpwstr/>
  </property>
  <property fmtid="{D5CDD505-2E9C-101B-9397-08002B2CF9AE}" pid="6" name="Objective-CreationStamp">
    <vt:filetime>2020-09-24T08:52:32Z</vt:filetime>
  </property>
  <property fmtid="{D5CDD505-2E9C-101B-9397-08002B2CF9AE}" pid="7" name="Objective-IsApproved">
    <vt:bool>false</vt:bool>
  </property>
  <property fmtid="{D5CDD505-2E9C-101B-9397-08002B2CF9AE}" pid="8" name="Objective-IsPublished">
    <vt:bool>false</vt:bool>
  </property>
  <property fmtid="{D5CDD505-2E9C-101B-9397-08002B2CF9AE}" pid="9" name="Objective-DatePublished">
    <vt:lpwstr/>
  </property>
  <property fmtid="{D5CDD505-2E9C-101B-9397-08002B2CF9AE}" pid="10" name="Objective-ModificationStamp">
    <vt:filetime>2023-02-28T08:56:58Z</vt:filetime>
  </property>
  <property fmtid="{D5CDD505-2E9C-101B-9397-08002B2CF9AE}" pid="11" name="Objective-Owner">
    <vt:lpwstr>Morris, Rachael R (U443085)</vt:lpwstr>
  </property>
  <property fmtid="{D5CDD505-2E9C-101B-9397-08002B2CF9AE}" pid="12" name="Objective-Path">
    <vt:lpwstr>Objective Global Folder:SG File Plan:Administration:Communications:External communications:Advice and Policy: External Communications:Transport Scotland: Corporate Communications: Publications: 2019-2024</vt:lpwstr>
  </property>
  <property fmtid="{D5CDD505-2E9C-101B-9397-08002B2CF9AE}" pid="13" name="Objective-Parent">
    <vt:lpwstr>Transport Scotland: Corporate Communications: Publications: 2019-2024</vt:lpwstr>
  </property>
  <property fmtid="{D5CDD505-2E9C-101B-9397-08002B2CF9AE}" pid="14" name="Objective-State">
    <vt:lpwstr>Being Drafted</vt:lpwstr>
  </property>
  <property fmtid="{D5CDD505-2E9C-101B-9397-08002B2CF9AE}" pid="15" name="Objective-VersionId">
    <vt:lpwstr>vA63599900</vt:lpwstr>
  </property>
  <property fmtid="{D5CDD505-2E9C-101B-9397-08002B2CF9AE}" pid="16" name="Objective-Version">
    <vt:lpwstr>0.6</vt:lpwstr>
  </property>
  <property fmtid="{D5CDD505-2E9C-101B-9397-08002B2CF9AE}" pid="17" name="Objective-VersionNumber">
    <vt:r8>6</vt:r8>
  </property>
  <property fmtid="{D5CDD505-2E9C-101B-9397-08002B2CF9AE}" pid="18" name="Objective-VersionComment">
    <vt:lpwstr/>
  </property>
  <property fmtid="{D5CDD505-2E9C-101B-9397-08002B2CF9AE}" pid="19" name="Objective-FileNumber">
    <vt:lpwstr>BUSPROC/6613</vt:lpwstr>
  </property>
  <property fmtid="{D5CDD505-2E9C-101B-9397-08002B2CF9AE}" pid="20" name="Objective-Classification">
    <vt:lpwstr>OFFICIAL</vt:lpwstr>
  </property>
  <property fmtid="{D5CDD505-2E9C-101B-9397-08002B2CF9AE}" pid="21" name="Objective-Caveats">
    <vt:lpwstr>Caveat for access to SG Fileplan</vt:lpwstr>
  </property>
  <property fmtid="{D5CDD505-2E9C-101B-9397-08002B2CF9AE}" pid="22" name="Objective-Date of Original">
    <vt:lpwstr/>
  </property>
  <property fmtid="{D5CDD505-2E9C-101B-9397-08002B2CF9AE}" pid="23" name="Objective-Date Received">
    <vt:lpwstr/>
  </property>
  <property fmtid="{D5CDD505-2E9C-101B-9397-08002B2CF9AE}" pid="24" name="Objective-SG Web Publication - Category">
    <vt:lpwstr/>
  </property>
  <property fmtid="{D5CDD505-2E9C-101B-9397-08002B2CF9AE}" pid="25" name="Objective-SG Web Publication - Category 2 Classification">
    <vt:lpwstr/>
  </property>
  <property fmtid="{D5CDD505-2E9C-101B-9397-08002B2CF9AE}" pid="26" name="Objective-Connect Creator">
    <vt:lpwstr/>
  </property>
  <property fmtid="{D5CDD505-2E9C-101B-9397-08002B2CF9AE}" pid="27" name="Objective-Comment">
    <vt:lpwstr/>
  </property>
  <property fmtid="{D5CDD505-2E9C-101B-9397-08002B2CF9AE}" pid="28" name="Objective-Required Redaction">
    <vt:lpwstr/>
  </property>
  <property fmtid="{D5CDD505-2E9C-101B-9397-08002B2CF9AE}" pid="29" name="ContentTypeId">
    <vt:lpwstr>0x010100DE51B6373C566C46A3513E8EE749DDC8</vt:lpwstr>
  </property>
</Properties>
</file>